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18288000" cy="10287000"/>
  <p:notesSz cx="6858000" cy="9144000"/>
  <p:embeddedFontLst>
    <p:embeddedFont>
      <p:font typeface="Rubik Bold" charset="1" panose="00000800000000000000"/>
      <p:regular r:id="rId33"/>
    </p:embeddedFont>
    <p:embeddedFont>
      <p:font typeface="Arimo" charset="1" panose="020B0604020202020204"/>
      <p:regular r:id="rId34"/>
    </p:embeddedFont>
    <p:embeddedFont>
      <p:font typeface="Arimo Bold" charset="1" panose="020B0704020202020204"/>
      <p:regular r:id="rId35"/>
    </p:embeddedFont>
    <p:embeddedFont>
      <p:font typeface="Suez One" charset="1" panose="0000050000000000000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https://www.mako.co.il/news-lifestyle/029dc693ec419910/Article-f0cac6b23f44b91026.htm&amp;utm_source=Whatsapp&amp;utm_medium=Share" TargetMode="External" Type="http://schemas.openxmlformats.org/officeDocument/2006/relationships/hyperlink"/><Relationship Id="rId7" Target="../media/image6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6.jpeg" Type="http://schemas.openxmlformats.org/officeDocument/2006/relationships/image"/><Relationship Id="rId5" Target="../media/image7.jpeg" Type="http://schemas.openxmlformats.org/officeDocument/2006/relationships/image"/><Relationship Id="rId6" Target="../media/image8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9.jpe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https://www.ynet.co.il/economy/article/rykqtqlm11g?utm_source=ynet.co.il&amp;utm_medium=Share&amp;utm_campaign=copy_url" TargetMode="External" Type="http://schemas.openxmlformats.org/officeDocument/2006/relationships/hyperlink"/><Relationship Id="rId7" Target="../media/image10.jpeg" Type="http://schemas.openxmlformats.org/officeDocument/2006/relationships/image"/><Relationship Id="rId8" Target="../media/image11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2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maariv.co.il/news/military/article-1267512" TargetMode="External" Type="http://schemas.openxmlformats.org/officeDocument/2006/relationships/hyperlink"/><Relationship Id="rId2" Target="../media/image2.png" Type="http://schemas.openxmlformats.org/officeDocument/2006/relationships/image"/><Relationship Id="rId3" Target="../media/image13.jpeg" Type="http://schemas.openxmlformats.org/officeDocument/2006/relationships/image"/><Relationship Id="rId4" Target="../media/image14.jpeg" Type="http://schemas.openxmlformats.org/officeDocument/2006/relationships/image"/><Relationship Id="rId5" Target="../media/image15.jpeg" Type="http://schemas.openxmlformats.org/officeDocument/2006/relationships/image"/><Relationship Id="rId6" Target="../media/image16.jpe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Relationship Id="rId9" Target="https://www.davar1.co.il/647100/" TargetMode="External" Type="http://schemas.openxmlformats.org/officeDocument/2006/relationships/hyperlink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https://www.maariv.co.il/news/israel/article-1260587" TargetMode="External" Type="http://schemas.openxmlformats.org/officeDocument/2006/relationships/hyperlink"/><Relationship Id="rId6" Target="../media/image17.jpeg" Type="http://schemas.openxmlformats.org/officeDocument/2006/relationships/image"/><Relationship Id="rId7" Target="../media/image18.jpeg" Type="http://schemas.openxmlformats.org/officeDocument/2006/relationships/image"/><Relationship Id="rId8" Target="../media/image1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20.jpeg" Type="http://schemas.openxmlformats.org/officeDocument/2006/relationships/image"/><Relationship Id="rId4" Target="../media/VAG9FAAFkM4.mp4" Type="http://schemas.openxmlformats.org/officeDocument/2006/relationships/video"/><Relationship Id="rId5" Target="../media/VAG9FAAFkM4.mp4" Type="http://schemas.microsoft.com/office/2007/relationships/media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Relationship Id="rId3" Target="../media/image22.jpeg" Type="http://schemas.openxmlformats.org/officeDocument/2006/relationships/image"/><Relationship Id="rId4" Target="../media/image23.jpeg" Type="http://schemas.openxmlformats.org/officeDocument/2006/relationships/image"/><Relationship Id="rId5" Target="../media/image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24.jpeg" Type="http://schemas.openxmlformats.org/officeDocument/2006/relationships/image"/><Relationship Id="rId4" Target="../media/image25.png" Type="http://schemas.openxmlformats.org/officeDocument/2006/relationships/image"/><Relationship Id="rId5" Target="../media/image26.png" Type="http://schemas.openxmlformats.org/officeDocument/2006/relationships/image"/><Relationship Id="rId6" Target="https://www.mako.co.il/news-israel/2026_q1/Article-1a9489352679b91026.htm?fbclid=PAb21jcAPLT3ZleHRuA2FlbQIxMQBzcnRjBmFwcF9pZA81NjcwNjczNDMzNTI0MjcAAacoZLV6fQ7L54Hk2NwEmCFz93cWX72Vu78v_dypIBCquKWu1m_JlAwQ4dfQvw_aem_fBDzVT3JBsBkxx0GscHxbA" TargetMode="External" Type="http://schemas.openxmlformats.org/officeDocument/2006/relationships/hyperlink"/><Relationship Id="rId7" Target="../media/image4.png" Type="http://schemas.openxmlformats.org/officeDocument/2006/relationships/image"/><Relationship Id="rId8" Target="../media/image5.svg" Type="http://schemas.openxmlformats.org/officeDocument/2006/relationships/image"/><Relationship Id="rId9" Target="https://www.instagram.com/p/DTNEUCBjO9h/?igsh=OXRkbzQxNWgxYXVo" TargetMode="External" Type="http://schemas.openxmlformats.org/officeDocument/2006/relationships/hyperlink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27.png" Type="http://schemas.openxmlformats.org/officeDocument/2006/relationships/image"/><Relationship Id="rId4" Target="../media/image28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https://www.ynet.co.il/news/article/sy83ukjvbl" TargetMode="External" Type="http://schemas.openxmlformats.org/officeDocument/2006/relationships/hyperlink"/><Relationship Id="rId8" Target="https://www.ynet.co.il/news/article/h1a9bki411x" TargetMode="External" Type="http://schemas.openxmlformats.org/officeDocument/2006/relationships/hyperlink"/><Relationship Id="rId9" Target="../media/image29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israelhayom.co.il/news/defense/article/19627134" TargetMode="External" Type="http://schemas.openxmlformats.org/officeDocument/2006/relationships/hyperlink"/><Relationship Id="rId2" Target="../media/image2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30.png" Type="http://schemas.openxmlformats.org/officeDocument/2006/relationships/image"/><Relationship Id="rId6" Target="../media/image31.png" Type="http://schemas.openxmlformats.org/officeDocument/2006/relationships/image"/><Relationship Id="rId7" Target="../media/image32.png" Type="http://schemas.openxmlformats.org/officeDocument/2006/relationships/image"/><Relationship Id="rId8" Target="../media/image33.png" Type="http://schemas.openxmlformats.org/officeDocument/2006/relationships/image"/><Relationship Id="rId9" Target="../media/image34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35.png" Type="http://schemas.openxmlformats.org/officeDocument/2006/relationships/image"/><Relationship Id="rId6" Target="../media/image36.png" Type="http://schemas.openxmlformats.org/officeDocument/2006/relationships/image"/><Relationship Id="rId7" Target="https://finance.walla.co.il/item/3807269" TargetMode="External" Type="http://schemas.openxmlformats.org/officeDocument/2006/relationships/hyperlink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37.png" Type="http://schemas.openxmlformats.org/officeDocument/2006/relationships/image"/><Relationship Id="rId6" Target="../media/image38.png" Type="http://schemas.openxmlformats.org/officeDocument/2006/relationships/image"/><Relationship Id="rId7" Target="https://www.haaretz.co.il/news/dailynews/2026-01-07/ty-article-live/0000019b-955e-d01b-a7db-955e87840000" TargetMode="External" Type="http://schemas.openxmlformats.org/officeDocument/2006/relationships/hyperlink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39.png" Type="http://schemas.openxmlformats.org/officeDocument/2006/relationships/image"/><Relationship Id="rId6" Target="../media/image40.png" Type="http://schemas.openxmlformats.org/officeDocument/2006/relationships/image"/><Relationship Id="rId7" Target="../media/image41.png" Type="http://schemas.openxmlformats.org/officeDocument/2006/relationships/image"/><Relationship Id="rId8" Target="../media/image42.png" Type="http://schemas.openxmlformats.org/officeDocument/2006/relationships/image"/><Relationship Id="rId9" Target="https://13tv.co.il/item/news/politics/security/idf-904920026/" TargetMode="External" Type="http://schemas.openxmlformats.org/officeDocument/2006/relationships/hyperlink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43.png" Type="http://schemas.openxmlformats.org/officeDocument/2006/relationships/image"/><Relationship Id="rId4" Target="../media/image44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https://www.ynetnews.com/article/wrd7gjalc" TargetMode="External" Type="http://schemas.openxmlformats.org/officeDocument/2006/relationships/hyperlink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45.png" Type="http://schemas.openxmlformats.org/officeDocument/2006/relationships/image"/><Relationship Id="rId6" Target="../media/image46.png" Type="http://schemas.openxmlformats.org/officeDocument/2006/relationships/image"/><Relationship Id="rId7" Target="../media/image47.png" Type="http://schemas.openxmlformats.org/officeDocument/2006/relationships/image"/><Relationship Id="rId8" Target="https://www.timesofisrael.com/families-of-soldiers-who-died-by-suicide-petition-high-court-for-idf-recognition/" TargetMode="External" Type="http://schemas.openxmlformats.org/officeDocument/2006/relationships/hyperlink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48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49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https://www.msn.com/he-il/news/other/%D7%9E%D7%A9%D7%A4%D7%97%D7%95%D7%AA-%D7%94%D7%97%D7%99%D7%99%D7%9C%D7%99%D7%9D-%D7%A9%D7%94%D7%AA%D7%90%D7%91%D7%93%D7%95-%D7%91%D7%AA%D7%95%D7%9D-%D7%A9%D7%99%D7%A8%D7%95%D7%AA%D7%9D-%D7%A2%D7%AA%D7%A8%D7%95-%D7%9C%D7%91%D7%92%D7%A5-%D7%93%D7%95%D7%A8%D7%A9%D7%99%D7%9D-%D7%94%D7%9B%D7%A8%D7%94-%D7%9B%D7%97%D7%9C%D7%9C%D7%99-%D7%A6%D7%94%D7%9C/ar-AA1TK8Th?ocid=BingNewsVerp" TargetMode="External" Type="http://schemas.openxmlformats.org/officeDocument/2006/relationships/hyperlink"/><Relationship Id="rId6" Target="../media/image50.jpeg" Type="http://schemas.openxmlformats.org/officeDocument/2006/relationships/image"/><Relationship Id="rId7" Target="https://www.instagram.com/p/DTM7AfsjStN/?igsh=M2NzYjlldm9iNjlu" TargetMode="External" Type="http://schemas.openxmlformats.org/officeDocument/2006/relationships/hyperlink"/><Relationship Id="rId8" Target="../media/image51.jpeg" Type="http://schemas.openxmlformats.org/officeDocument/2006/relationships/image"/><Relationship Id="rId9" Target="../media/image52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maariv.co.il/news/law/article-1270177" TargetMode="External" Type="http://schemas.openxmlformats.org/officeDocument/2006/relationships/hyperlink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53.jpeg" Type="http://schemas.openxmlformats.org/officeDocument/2006/relationships/image"/><Relationship Id="rId5" Target="../media/image54.jpeg" Type="http://schemas.openxmlformats.org/officeDocument/2006/relationships/image"/><Relationship Id="rId6" Target="../media/image55.jpeg" Type="http://schemas.openxmlformats.org/officeDocument/2006/relationships/image"/><Relationship Id="rId7" Target="../media/image56.jpeg" Type="http://schemas.openxmlformats.org/officeDocument/2006/relationships/image"/><Relationship Id="rId8" Target="../media/image2.png" Type="http://schemas.openxmlformats.org/officeDocument/2006/relationships/image"/><Relationship Id="rId9" Target="../media/image57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58.png" Type="http://schemas.openxmlformats.org/officeDocument/2006/relationships/image"/><Relationship Id="rId4" Target="../media/image59.png" Type="http://schemas.openxmlformats.org/officeDocument/2006/relationships/image"/><Relationship Id="rId5" Target="../media/image60.pn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Relationship Id="rId8" Target="https://www.davar1.co.il/648561/#google_vignette" TargetMode="External" Type="http://schemas.openxmlformats.org/officeDocument/2006/relationships/hyperlink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1.jpeg" Type="http://schemas.openxmlformats.org/officeDocument/2006/relationships/image"/><Relationship Id="rId4" Target="../media/image62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3.png" Type="http://schemas.openxmlformats.org/officeDocument/2006/relationships/image"/><Relationship Id="rId4" Target="../media/image64.png" Type="http://schemas.openxmlformats.org/officeDocument/2006/relationships/image"/><Relationship Id="rId5" Target="../media/image65.png" Type="http://schemas.openxmlformats.org/officeDocument/2006/relationships/image"/><Relationship Id="rId6" Target="../media/image66.pn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Relationship Id="rId9" Target="https://www.srugim.co.il/1285471-%D7%9E%D7%A9%D7%A4%D7%97%D7%95%D7%AA-%D7%97%D7%99%D7%99%D7%9C%D7%99%D7%9D-%D7%A9%D7%94%D7%AA%D7%90%D7%91%D7%93%D7%95-%D7%9C%D7%91%D7%92%D7%A5-%D7%90%D7%99%D7%9F-%D7%94%D7%A6%D7%93%D7%A7%D7%94" TargetMode="External" Type="http://schemas.openxmlformats.org/officeDocument/2006/relationships/hyperlink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7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https://www.kula.co.il/news/74329" TargetMode="External" Type="http://schemas.openxmlformats.org/officeDocument/2006/relationships/hyperlink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6498" y="0"/>
            <a:ext cx="18195005" cy="10287000"/>
            <a:chOff x="0" y="0"/>
            <a:chExt cx="4792100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792100" cy="2709333"/>
            </a:xfrm>
            <a:custGeom>
              <a:avLst/>
              <a:gdLst/>
              <a:ahLst/>
              <a:cxnLst/>
              <a:rect r="r" b="b" t="t" l="l"/>
              <a:pathLst>
                <a:path h="2709333" w="4792100">
                  <a:moveTo>
                    <a:pt x="0" y="0"/>
                  </a:moveTo>
                  <a:lnTo>
                    <a:pt x="4792100" y="0"/>
                  </a:lnTo>
                  <a:lnTo>
                    <a:pt x="47921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9336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792100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93648" y="821301"/>
            <a:ext cx="16700705" cy="8644398"/>
            <a:chOff x="0" y="0"/>
            <a:chExt cx="4398540" cy="227671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398540" cy="2276714"/>
            </a:xfrm>
            <a:custGeom>
              <a:avLst/>
              <a:gdLst/>
              <a:ahLst/>
              <a:cxnLst/>
              <a:rect r="r" b="b" t="t" l="l"/>
              <a:pathLst>
                <a:path h="2276714" w="4398540">
                  <a:moveTo>
                    <a:pt x="0" y="0"/>
                  </a:moveTo>
                  <a:lnTo>
                    <a:pt x="4398540" y="0"/>
                  </a:lnTo>
                  <a:lnTo>
                    <a:pt x="4398540" y="2276714"/>
                  </a:lnTo>
                  <a:lnTo>
                    <a:pt x="0" y="22767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4398540" cy="23243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8" id="8"/>
          <p:cNvSpPr/>
          <p:nvPr/>
        </p:nvSpPr>
        <p:spPr>
          <a:xfrm flipV="true">
            <a:off x="9209548" y="1897380"/>
            <a:ext cx="0" cy="649224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0505255" y="2628842"/>
            <a:ext cx="5029317" cy="5029317"/>
          </a:xfrm>
          <a:custGeom>
            <a:avLst/>
            <a:gdLst/>
            <a:ahLst/>
            <a:cxnLst/>
            <a:rect r="r" b="b" t="t" l="l"/>
            <a:pathLst>
              <a:path h="5029317" w="5029317">
                <a:moveTo>
                  <a:pt x="0" y="0"/>
                </a:moveTo>
                <a:lnTo>
                  <a:pt x="5029317" y="0"/>
                </a:lnTo>
                <a:lnTo>
                  <a:pt x="5029317" y="5029316"/>
                </a:lnTo>
                <a:lnTo>
                  <a:pt x="0" y="50293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428676" y="3503979"/>
            <a:ext cx="7442274" cy="3143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rtl="true">
              <a:lnSpc>
                <a:spcPts val="12599"/>
              </a:lnSpc>
            </a:pPr>
            <a:r>
              <a:rPr lang="he-IL" b="true" sz="9000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  <a:rtl val="true"/>
              </a:rPr>
              <a:t>סיכום תקשורת </a:t>
            </a:r>
          </a:p>
          <a:p>
            <a:pPr algn="r" rtl="true">
              <a:lnSpc>
                <a:spcPts val="12599"/>
              </a:lnSpc>
              <a:spcBef>
                <a:spcPct val="0"/>
              </a:spcBef>
            </a:pPr>
            <a:r>
              <a:rPr lang="he-IL" b="true" sz="9000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  <a:rtl val="true"/>
              </a:rPr>
              <a:t>דצמבר </a:t>
            </a:r>
            <a:r>
              <a:rPr lang="en-US" b="true" sz="9000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</a:rPr>
              <a:t>2025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97935" y="6837143"/>
            <a:ext cx="8373015" cy="688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rtl="true">
              <a:lnSpc>
                <a:spcPts val="5599"/>
              </a:lnSpc>
              <a:spcBef>
                <a:spcPct val="0"/>
              </a:spcBef>
            </a:pPr>
            <a:r>
              <a:rPr lang="he-IL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  <a:rtl val="true"/>
              </a:rPr>
              <a:t>אסתר כהן &amp; חן קובריץ &amp; מאיה אמיר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8644398"/>
            <a:chOff x="0" y="0"/>
            <a:chExt cx="4398540" cy="22767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98540" cy="2276714"/>
            </a:xfrm>
            <a:custGeom>
              <a:avLst/>
              <a:gdLst/>
              <a:ahLst/>
              <a:cxnLst/>
              <a:rect r="r" b="b" t="t" l="l"/>
              <a:pathLst>
                <a:path h="2276714" w="4398540">
                  <a:moveTo>
                    <a:pt x="0" y="0"/>
                  </a:moveTo>
                  <a:lnTo>
                    <a:pt x="4398540" y="0"/>
                  </a:lnTo>
                  <a:lnTo>
                    <a:pt x="4398540" y="2276714"/>
                  </a:lnTo>
                  <a:lnTo>
                    <a:pt x="0" y="22767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19336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398540" cy="23243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12736" y="8488195"/>
            <a:ext cx="1692396" cy="1711660"/>
            <a:chOff x="0" y="0"/>
            <a:chExt cx="2256527" cy="2282214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92063" y="0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3335801" y="1028700"/>
            <a:ext cx="10356728" cy="8315325"/>
            <a:chOff x="0" y="0"/>
            <a:chExt cx="7467600" cy="599567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467600" cy="4513580"/>
            </a:xfrm>
            <a:custGeom>
              <a:avLst/>
              <a:gdLst/>
              <a:ahLst/>
              <a:cxnLst/>
              <a:rect r="r" b="b" t="t" l="l"/>
              <a:pathLst>
                <a:path h="4513580" w="746760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4514850"/>
              <a:ext cx="7467600" cy="695960"/>
            </a:xfrm>
            <a:custGeom>
              <a:avLst/>
              <a:gdLst/>
              <a:ahLst/>
              <a:cxnLst/>
              <a:rect r="r" b="b" t="t" l="l"/>
              <a:pathLst>
                <a:path h="695960" w="746760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2434265" y="5210810"/>
              <a:ext cx="2596530" cy="786130"/>
            </a:xfrm>
            <a:custGeom>
              <a:avLst/>
              <a:gdLst/>
              <a:ahLst/>
              <a:cxnLst/>
              <a:rect r="r" b="b" t="t" l="l"/>
              <a:pathLst>
                <a:path h="786130" w="2596530">
                  <a:moveTo>
                    <a:pt x="1253815" y="0"/>
                  </a:moveTo>
                  <a:lnTo>
                    <a:pt x="448635" y="0"/>
                  </a:lnTo>
                  <a:cubicBezTo>
                    <a:pt x="448635" y="0"/>
                    <a:pt x="424505" y="370840"/>
                    <a:pt x="399105" y="525780"/>
                  </a:cubicBezTo>
                  <a:cubicBezTo>
                    <a:pt x="354655" y="791210"/>
                    <a:pt x="82875" y="706120"/>
                    <a:pt x="5405" y="762000"/>
                  </a:cubicBezTo>
                  <a:cubicBezTo>
                    <a:pt x="-4755" y="769620"/>
                    <a:pt x="325" y="786130"/>
                    <a:pt x="13025" y="786130"/>
                  </a:cubicBezTo>
                  <a:lnTo>
                    <a:pt x="2583505" y="786130"/>
                  </a:lnTo>
                  <a:cubicBezTo>
                    <a:pt x="2596205" y="786130"/>
                    <a:pt x="2601285" y="769620"/>
                    <a:pt x="2591125" y="762000"/>
                  </a:cubicBezTo>
                  <a:cubicBezTo>
                    <a:pt x="2513655" y="706120"/>
                    <a:pt x="2241875" y="791210"/>
                    <a:pt x="2197425" y="525780"/>
                  </a:cubicBezTo>
                  <a:cubicBezTo>
                    <a:pt x="2172025" y="370840"/>
                    <a:pt x="2147895" y="0"/>
                    <a:pt x="2147895" y="0"/>
                  </a:cubicBezTo>
                  <a:lnTo>
                    <a:pt x="1253815" y="0"/>
                  </a:lnTo>
                  <a:close/>
                </a:path>
              </a:pathLst>
            </a:custGeom>
            <a:solidFill>
              <a:srgbClr val="BBBBBB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314960" y="353060"/>
              <a:ext cx="6827520" cy="3835400"/>
            </a:xfrm>
            <a:custGeom>
              <a:avLst/>
              <a:gdLst/>
              <a:ahLst/>
              <a:cxnLst/>
              <a:rect r="r" b="b" t="t" l="l"/>
              <a:pathLst>
                <a:path h="3835400" w="682752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3"/>
              <a:stretch>
                <a:fillRect l="0" t="-2513" r="0" b="-2513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6641235" y="8531057"/>
            <a:ext cx="470502" cy="613032"/>
          </a:xfrm>
          <a:custGeom>
            <a:avLst/>
            <a:gdLst/>
            <a:ahLst/>
            <a:cxnLst/>
            <a:rect r="r" b="b" t="t" l="l"/>
            <a:pathLst>
              <a:path h="613032" w="470502">
                <a:moveTo>
                  <a:pt x="0" y="0"/>
                </a:moveTo>
                <a:lnTo>
                  <a:pt x="470502" y="0"/>
                </a:lnTo>
                <a:lnTo>
                  <a:pt x="470502" y="613032"/>
                </a:lnTo>
                <a:lnTo>
                  <a:pt x="0" y="6130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6" id="16"/>
          <p:cNvSpPr/>
          <p:nvPr/>
        </p:nvSpPr>
        <p:spPr>
          <a:xfrm flipV="true">
            <a:off x="7836043" y="4026168"/>
            <a:ext cx="1238916" cy="0"/>
          </a:xfrm>
          <a:prstGeom prst="line">
            <a:avLst/>
          </a:prstGeom>
          <a:ln cap="flat" w="38100">
            <a:solidFill>
              <a:srgbClr val="FF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 flipV="true">
            <a:off x="9839506" y="4204640"/>
            <a:ext cx="2477361" cy="0"/>
          </a:xfrm>
          <a:prstGeom prst="line">
            <a:avLst/>
          </a:prstGeom>
          <a:ln cap="flat" w="38100">
            <a:solidFill>
              <a:srgbClr val="FF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8" id="18"/>
          <p:cNvSpPr txBox="true"/>
          <p:nvPr/>
        </p:nvSpPr>
        <p:spPr>
          <a:xfrm rot="0">
            <a:off x="3677466" y="8502482"/>
            <a:ext cx="2909392" cy="6416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060"/>
              </a:lnSpc>
              <a:spcBef>
                <a:spcPct val="0"/>
              </a:spcBef>
            </a:pPr>
            <a:r>
              <a:rPr lang="he-IL" sz="3614" u="sng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  <a:hlinkClick r:id="rId6" tooltip="https://www.mako.co.il/news-lifestyle/029dc693ec419910/Article-f0cac6b23f44b91026.htm&amp;utm_source=Whatsapp&amp;utm_medium=Share"/>
                <a:rtl val="true"/>
              </a:rPr>
              <a:t>לכתבה המלאה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3879410" y="2656331"/>
            <a:ext cx="3379890" cy="6687694"/>
            <a:chOff x="0" y="0"/>
            <a:chExt cx="4506520" cy="8916925"/>
          </a:xfrm>
        </p:grpSpPr>
        <p:grpSp>
          <p:nvGrpSpPr>
            <p:cNvPr name="Group 20" id="20"/>
            <p:cNvGrpSpPr>
              <a:grpSpLocks noChangeAspect="true"/>
            </p:cNvGrpSpPr>
            <p:nvPr/>
          </p:nvGrpSpPr>
          <p:grpSpPr>
            <a:xfrm rot="0">
              <a:off x="0" y="0"/>
              <a:ext cx="4506520" cy="8916925"/>
              <a:chOff x="0" y="0"/>
              <a:chExt cx="2620010" cy="518414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53340" y="25400"/>
                <a:ext cx="2513330" cy="5132070"/>
              </a:xfrm>
              <a:custGeom>
                <a:avLst/>
                <a:gdLst/>
                <a:ahLst/>
                <a:cxnLst/>
                <a:rect r="r" b="b" t="t" l="l"/>
                <a:pathLst>
                  <a:path h="5132070" w="2513330">
                    <a:moveTo>
                      <a:pt x="2159000" y="0"/>
                    </a:moveTo>
                    <a:lnTo>
                      <a:pt x="354330" y="0"/>
                    </a:lnTo>
                    <a:cubicBezTo>
                      <a:pt x="158750" y="0"/>
                      <a:pt x="0" y="158750"/>
                      <a:pt x="0" y="354330"/>
                    </a:cubicBezTo>
                    <a:lnTo>
                      <a:pt x="0" y="4777740"/>
                    </a:lnTo>
                    <a:cubicBezTo>
                      <a:pt x="0" y="4973320"/>
                      <a:pt x="158750" y="5132070"/>
                      <a:pt x="354330" y="5132070"/>
                    </a:cubicBezTo>
                    <a:lnTo>
                      <a:pt x="2159000" y="5132070"/>
                    </a:lnTo>
                    <a:cubicBezTo>
                      <a:pt x="2354580" y="5132070"/>
                      <a:pt x="2513330" y="4973320"/>
                      <a:pt x="2513330" y="4777740"/>
                    </a:cubicBezTo>
                    <a:lnTo>
                      <a:pt x="2513330" y="354330"/>
                    </a:lnTo>
                    <a:cubicBezTo>
                      <a:pt x="2513330" y="158750"/>
                      <a:pt x="2354580" y="0"/>
                      <a:pt x="2159000" y="0"/>
                    </a:cubicBezTo>
                    <a:close/>
                    <a:moveTo>
                      <a:pt x="1558290" y="162560"/>
                    </a:moveTo>
                    <a:cubicBezTo>
                      <a:pt x="1576070" y="162560"/>
                      <a:pt x="1590040" y="176530"/>
                      <a:pt x="1590040" y="194310"/>
                    </a:cubicBezTo>
                    <a:cubicBezTo>
                      <a:pt x="1590040" y="212090"/>
                      <a:pt x="1576070" y="226060"/>
                      <a:pt x="1558290" y="226060"/>
                    </a:cubicBezTo>
                    <a:cubicBezTo>
                      <a:pt x="1540510" y="226060"/>
                      <a:pt x="1526540" y="212090"/>
                      <a:pt x="1526540" y="194310"/>
                    </a:cubicBezTo>
                    <a:cubicBezTo>
                      <a:pt x="1526540" y="176530"/>
                      <a:pt x="1541780" y="162560"/>
                      <a:pt x="1558290" y="162560"/>
                    </a:cubicBezTo>
                    <a:close/>
                    <a:moveTo>
                      <a:pt x="1089660" y="172720"/>
                    </a:moveTo>
                    <a:lnTo>
                      <a:pt x="1394460" y="172720"/>
                    </a:lnTo>
                    <a:cubicBezTo>
                      <a:pt x="1405890" y="172720"/>
                      <a:pt x="1416050" y="181610"/>
                      <a:pt x="1416050" y="194310"/>
                    </a:cubicBezTo>
                    <a:cubicBezTo>
                      <a:pt x="1416050" y="207010"/>
                      <a:pt x="1405890" y="215900"/>
                      <a:pt x="1394460" y="215900"/>
                    </a:cubicBezTo>
                    <a:lnTo>
                      <a:pt x="1089660" y="215900"/>
                    </a:lnTo>
                    <a:cubicBezTo>
                      <a:pt x="1078230" y="215900"/>
                      <a:pt x="1068070" y="207010"/>
                      <a:pt x="1068070" y="194310"/>
                    </a:cubicBezTo>
                    <a:cubicBezTo>
                      <a:pt x="1068070" y="181610"/>
                      <a:pt x="1078230" y="172720"/>
                      <a:pt x="1089660" y="172720"/>
                    </a:cubicBezTo>
                    <a:close/>
                    <a:moveTo>
                      <a:pt x="2383790" y="4798060"/>
                    </a:moveTo>
                    <a:cubicBezTo>
                      <a:pt x="2383790" y="4913630"/>
                      <a:pt x="2289810" y="5007610"/>
                      <a:pt x="2174240" y="5007610"/>
                    </a:cubicBezTo>
                    <a:lnTo>
                      <a:pt x="341630" y="5007610"/>
                    </a:lnTo>
                    <a:cubicBezTo>
                      <a:pt x="226060" y="5007610"/>
                      <a:pt x="132080" y="4913630"/>
                      <a:pt x="132080" y="4798060"/>
                    </a:cubicBezTo>
                    <a:lnTo>
                      <a:pt x="132080" y="340360"/>
                    </a:lnTo>
                    <a:cubicBezTo>
                      <a:pt x="132080" y="224790"/>
                      <a:pt x="226060" y="130810"/>
                      <a:pt x="341630" y="130810"/>
                    </a:cubicBezTo>
                    <a:lnTo>
                      <a:pt x="614680" y="130810"/>
                    </a:lnTo>
                    <a:lnTo>
                      <a:pt x="614680" y="187960"/>
                    </a:lnTo>
                    <a:cubicBezTo>
                      <a:pt x="614680" y="252730"/>
                      <a:pt x="668020" y="306070"/>
                      <a:pt x="732790" y="306070"/>
                    </a:cubicBezTo>
                    <a:lnTo>
                      <a:pt x="1783080" y="306070"/>
                    </a:lnTo>
                    <a:cubicBezTo>
                      <a:pt x="1847850" y="306070"/>
                      <a:pt x="1901190" y="252730"/>
                      <a:pt x="1901190" y="187960"/>
                    </a:cubicBezTo>
                    <a:lnTo>
                      <a:pt x="1901190" y="130810"/>
                    </a:lnTo>
                    <a:lnTo>
                      <a:pt x="2172970" y="130810"/>
                    </a:lnTo>
                    <a:cubicBezTo>
                      <a:pt x="2288540" y="130810"/>
                      <a:pt x="2382520" y="224790"/>
                      <a:pt x="2382520" y="340360"/>
                    </a:cubicBezTo>
                    <a:lnTo>
                      <a:pt x="2382520" y="47980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22" id="22"/>
              <p:cNvSpPr/>
              <p:nvPr/>
            </p:nvSpPr>
            <p:spPr>
              <a:xfrm flipH="false" flipV="false" rot="0">
                <a:off x="185420" y="156210"/>
                <a:ext cx="2250453" cy="4876800"/>
              </a:xfrm>
              <a:custGeom>
                <a:avLst/>
                <a:gdLst/>
                <a:ahLst/>
                <a:cxnLst/>
                <a:rect r="r" b="b" t="t" l="l"/>
                <a:pathLst>
                  <a:path h="4876800" w="2250453">
                    <a:moveTo>
                      <a:pt x="2040890" y="0"/>
                    </a:moveTo>
                    <a:lnTo>
                      <a:pt x="1769110" y="0"/>
                    </a:lnTo>
                    <a:lnTo>
                      <a:pt x="1769110" y="57150"/>
                    </a:lnTo>
                    <a:cubicBezTo>
                      <a:pt x="1769110" y="121920"/>
                      <a:pt x="1715770" y="175260"/>
                      <a:pt x="1651000" y="175260"/>
                    </a:cubicBezTo>
                    <a:lnTo>
                      <a:pt x="601980" y="175260"/>
                    </a:lnTo>
                    <a:cubicBezTo>
                      <a:pt x="537210" y="175260"/>
                      <a:pt x="483870" y="121920"/>
                      <a:pt x="483870" y="57150"/>
                    </a:cubicBezTo>
                    <a:lnTo>
                      <a:pt x="483870" y="0"/>
                    </a:lnTo>
                    <a:lnTo>
                      <a:pt x="209550" y="0"/>
                    </a:lnTo>
                    <a:cubicBezTo>
                      <a:pt x="93980" y="0"/>
                      <a:pt x="0" y="93980"/>
                      <a:pt x="0" y="209550"/>
                    </a:cubicBezTo>
                    <a:lnTo>
                      <a:pt x="0" y="4667250"/>
                    </a:lnTo>
                    <a:cubicBezTo>
                      <a:pt x="0" y="4782820"/>
                      <a:pt x="93980" y="4876800"/>
                      <a:pt x="209550" y="4876800"/>
                    </a:cubicBezTo>
                    <a:lnTo>
                      <a:pt x="2040890" y="4876800"/>
                    </a:lnTo>
                    <a:cubicBezTo>
                      <a:pt x="2156460" y="4876800"/>
                      <a:pt x="2250440" y="4782820"/>
                      <a:pt x="2250440" y="4667250"/>
                    </a:cubicBezTo>
                    <a:lnTo>
                      <a:pt x="2250440" y="209550"/>
                    </a:lnTo>
                    <a:cubicBezTo>
                      <a:pt x="2251710" y="93980"/>
                      <a:pt x="2157730" y="0"/>
                      <a:pt x="2040890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l="0" t="-22" r="0" b="-22"/>
                </a:stretch>
              </a:blipFill>
            </p:spPr>
          </p:sp>
          <p:sp>
            <p:nvSpPr>
              <p:cNvPr name="Freeform 23" id="23"/>
              <p:cNvSpPr/>
              <p:nvPr/>
            </p:nvSpPr>
            <p:spPr>
              <a:xfrm flipH="false" flipV="false" rot="0">
                <a:off x="1121410" y="198120"/>
                <a:ext cx="347980" cy="43180"/>
              </a:xfrm>
              <a:custGeom>
                <a:avLst/>
                <a:gdLst/>
                <a:ahLst/>
                <a:cxnLst/>
                <a:rect r="r" b="b" t="t" l="l"/>
                <a:pathLst>
                  <a:path h="43180" w="347980">
                    <a:moveTo>
                      <a:pt x="326390" y="0"/>
                    </a:moveTo>
                    <a:lnTo>
                      <a:pt x="21590" y="0"/>
                    </a:lnTo>
                    <a:cubicBezTo>
                      <a:pt x="10160" y="0"/>
                      <a:pt x="0" y="8890"/>
                      <a:pt x="0" y="21590"/>
                    </a:cubicBezTo>
                    <a:cubicBezTo>
                      <a:pt x="0" y="34290"/>
                      <a:pt x="10160" y="43180"/>
                      <a:pt x="21590" y="43180"/>
                    </a:cubicBezTo>
                    <a:lnTo>
                      <a:pt x="326390" y="43180"/>
                    </a:lnTo>
                    <a:cubicBezTo>
                      <a:pt x="337820" y="43180"/>
                      <a:pt x="347980" y="34290"/>
                      <a:pt x="347980" y="21590"/>
                    </a:cubicBezTo>
                    <a:cubicBezTo>
                      <a:pt x="347980" y="8890"/>
                      <a:pt x="337820" y="0"/>
                      <a:pt x="326390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24" id="24"/>
              <p:cNvSpPr/>
              <p:nvPr/>
            </p:nvSpPr>
            <p:spPr>
              <a:xfrm flipH="false" flipV="false" rot="0">
                <a:off x="1579738" y="187960"/>
                <a:ext cx="63785" cy="63501"/>
              </a:xfrm>
              <a:custGeom>
                <a:avLst/>
                <a:gdLst/>
                <a:ahLst/>
                <a:cxnLst/>
                <a:rect r="r" b="b" t="t" l="l"/>
                <a:pathLst>
                  <a:path h="63501" w="63785">
                    <a:moveTo>
                      <a:pt x="31892" y="0"/>
                    </a:moveTo>
                    <a:cubicBezTo>
                      <a:pt x="20515" y="-51"/>
                      <a:pt x="9980" y="5989"/>
                      <a:pt x="4277" y="15834"/>
                    </a:cubicBezTo>
                    <a:cubicBezTo>
                      <a:pt x="-1426" y="25678"/>
                      <a:pt x="-1426" y="37822"/>
                      <a:pt x="4277" y="47666"/>
                    </a:cubicBezTo>
                    <a:cubicBezTo>
                      <a:pt x="9980" y="57511"/>
                      <a:pt x="20515" y="63551"/>
                      <a:pt x="31892" y="63500"/>
                    </a:cubicBezTo>
                    <a:cubicBezTo>
                      <a:pt x="43269" y="63551"/>
                      <a:pt x="53804" y="57511"/>
                      <a:pt x="59507" y="47666"/>
                    </a:cubicBezTo>
                    <a:cubicBezTo>
                      <a:pt x="65210" y="37822"/>
                      <a:pt x="65210" y="25678"/>
                      <a:pt x="59507" y="15834"/>
                    </a:cubicBezTo>
                    <a:cubicBezTo>
                      <a:pt x="53804" y="5989"/>
                      <a:pt x="43269" y="-51"/>
                      <a:pt x="31892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685800"/>
                <a:ext cx="27940" cy="213360"/>
              </a:xfrm>
              <a:custGeom>
                <a:avLst/>
                <a:gdLst/>
                <a:ahLst/>
                <a:cxnLst/>
                <a:rect r="r" b="b" t="t" l="l"/>
                <a:pathLst>
                  <a:path h="213360" w="27940">
                    <a:moveTo>
                      <a:pt x="0" y="26670"/>
                    </a:moveTo>
                    <a:lnTo>
                      <a:pt x="0" y="185420"/>
                    </a:lnTo>
                    <a:cubicBezTo>
                      <a:pt x="0" y="200660"/>
                      <a:pt x="12700" y="213360"/>
                      <a:pt x="27940" y="21336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1057910"/>
                <a:ext cx="27940" cy="384810"/>
              </a:xfrm>
              <a:custGeom>
                <a:avLst/>
                <a:gdLst/>
                <a:ahLst/>
                <a:cxnLst/>
                <a:rect r="r" b="b" t="t" l="l"/>
                <a:pathLst>
                  <a:path h="384810" w="27940">
                    <a:moveTo>
                      <a:pt x="0" y="26670"/>
                    </a:moveTo>
                    <a:lnTo>
                      <a:pt x="0" y="356870"/>
                    </a:lnTo>
                    <a:cubicBezTo>
                      <a:pt x="0" y="372110"/>
                      <a:pt x="12700" y="384810"/>
                      <a:pt x="27940" y="38481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1526540"/>
                <a:ext cx="27940" cy="386080"/>
              </a:xfrm>
              <a:custGeom>
                <a:avLst/>
                <a:gdLst/>
                <a:ahLst/>
                <a:cxnLst/>
                <a:rect r="r" b="b" t="t" l="l"/>
                <a:pathLst>
                  <a:path h="386080" w="27940">
                    <a:moveTo>
                      <a:pt x="0" y="27940"/>
                    </a:moveTo>
                    <a:lnTo>
                      <a:pt x="0" y="358140"/>
                    </a:lnTo>
                    <a:cubicBezTo>
                      <a:pt x="0" y="373380"/>
                      <a:pt x="12700" y="386080"/>
                      <a:pt x="27940" y="386080"/>
                    </a:cubicBezTo>
                    <a:lnTo>
                      <a:pt x="27940" y="0"/>
                    </a:lnTo>
                    <a:cubicBezTo>
                      <a:pt x="12700" y="0"/>
                      <a:pt x="0" y="12700"/>
                      <a:pt x="0" y="2794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8" id="28"/>
              <p:cNvSpPr/>
              <p:nvPr/>
            </p:nvSpPr>
            <p:spPr>
              <a:xfrm flipH="false" flipV="false" rot="0">
                <a:off x="2592070" y="1184910"/>
                <a:ext cx="27940" cy="618490"/>
              </a:xfrm>
              <a:custGeom>
                <a:avLst/>
                <a:gdLst/>
                <a:ahLst/>
                <a:cxnLst/>
                <a:rect r="r" b="b" t="t" l="l"/>
                <a:pathLst>
                  <a:path h="618490" w="27940">
                    <a:moveTo>
                      <a:pt x="0" y="0"/>
                    </a:moveTo>
                    <a:lnTo>
                      <a:pt x="0" y="618490"/>
                    </a:lnTo>
                    <a:cubicBezTo>
                      <a:pt x="15240" y="618490"/>
                      <a:pt x="27940" y="605790"/>
                      <a:pt x="27940" y="590550"/>
                    </a:cubicBezTo>
                    <a:lnTo>
                      <a:pt x="27940" y="27940"/>
                    </a:lnTo>
                    <a:cubicBezTo>
                      <a:pt x="27940" y="12700"/>
                      <a:pt x="15240" y="0"/>
                      <a:pt x="0" y="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9" id="29"/>
              <p:cNvSpPr/>
              <p:nvPr/>
            </p:nvSpPr>
            <p:spPr>
              <a:xfrm flipH="false" flipV="false" rot="0">
                <a:off x="27940" y="0"/>
                <a:ext cx="2564130" cy="5182870"/>
              </a:xfrm>
              <a:custGeom>
                <a:avLst/>
                <a:gdLst/>
                <a:ahLst/>
                <a:cxnLst/>
                <a:rect r="r" b="b" t="t" l="l"/>
                <a:pathLst>
                  <a:path h="5182870" w="2564130">
                    <a:moveTo>
                      <a:pt x="2564130" y="1184910"/>
                    </a:moveTo>
                    <a:lnTo>
                      <a:pt x="2564130" y="379730"/>
                    </a:lnTo>
                    <a:cubicBezTo>
                      <a:pt x="2564130" y="353060"/>
                      <a:pt x="2561590" y="327660"/>
                      <a:pt x="2556510" y="303530"/>
                    </a:cubicBezTo>
                    <a:cubicBezTo>
                      <a:pt x="2553970" y="290830"/>
                      <a:pt x="2551430" y="279400"/>
                      <a:pt x="2547620" y="266700"/>
                    </a:cubicBezTo>
                    <a:cubicBezTo>
                      <a:pt x="2542540" y="248920"/>
                      <a:pt x="2534920" y="231140"/>
                      <a:pt x="2527300" y="214630"/>
                    </a:cubicBezTo>
                    <a:cubicBezTo>
                      <a:pt x="2522220" y="203200"/>
                      <a:pt x="2515870" y="193040"/>
                      <a:pt x="2509520" y="182880"/>
                    </a:cubicBezTo>
                    <a:cubicBezTo>
                      <a:pt x="2503170" y="172720"/>
                      <a:pt x="2496820" y="162560"/>
                      <a:pt x="2489200" y="152400"/>
                    </a:cubicBezTo>
                    <a:cubicBezTo>
                      <a:pt x="2477770" y="137160"/>
                      <a:pt x="2466340" y="124460"/>
                      <a:pt x="2453640" y="110490"/>
                    </a:cubicBezTo>
                    <a:cubicBezTo>
                      <a:pt x="2444750" y="101600"/>
                      <a:pt x="2435860" y="93980"/>
                      <a:pt x="2426970" y="86360"/>
                    </a:cubicBezTo>
                    <a:cubicBezTo>
                      <a:pt x="2360930" y="31750"/>
                      <a:pt x="2277110" y="0"/>
                      <a:pt x="2185670" y="0"/>
                    </a:cubicBezTo>
                    <a:lnTo>
                      <a:pt x="379730" y="0"/>
                    </a:lnTo>
                    <a:cubicBezTo>
                      <a:pt x="288290" y="0"/>
                      <a:pt x="203200" y="33020"/>
                      <a:pt x="138430" y="86360"/>
                    </a:cubicBezTo>
                    <a:cubicBezTo>
                      <a:pt x="129540" y="93980"/>
                      <a:pt x="120650" y="102870"/>
                      <a:pt x="111760" y="110490"/>
                    </a:cubicBezTo>
                    <a:cubicBezTo>
                      <a:pt x="99060" y="123190"/>
                      <a:pt x="86360" y="137160"/>
                      <a:pt x="76200" y="152400"/>
                    </a:cubicBezTo>
                    <a:cubicBezTo>
                      <a:pt x="68580" y="162560"/>
                      <a:pt x="62230" y="172720"/>
                      <a:pt x="55880" y="182880"/>
                    </a:cubicBezTo>
                    <a:cubicBezTo>
                      <a:pt x="49530" y="193040"/>
                      <a:pt x="43180" y="204470"/>
                      <a:pt x="38100" y="214630"/>
                    </a:cubicBezTo>
                    <a:cubicBezTo>
                      <a:pt x="29210" y="232410"/>
                      <a:pt x="22860" y="248920"/>
                      <a:pt x="16510" y="266700"/>
                    </a:cubicBezTo>
                    <a:cubicBezTo>
                      <a:pt x="12700" y="279400"/>
                      <a:pt x="10160" y="290830"/>
                      <a:pt x="7620" y="303530"/>
                    </a:cubicBezTo>
                    <a:cubicBezTo>
                      <a:pt x="2540" y="327660"/>
                      <a:pt x="0" y="354330"/>
                      <a:pt x="0" y="379730"/>
                    </a:cubicBezTo>
                    <a:lnTo>
                      <a:pt x="0" y="4803140"/>
                    </a:lnTo>
                    <a:cubicBezTo>
                      <a:pt x="0" y="5012690"/>
                      <a:pt x="170180" y="5182870"/>
                      <a:pt x="379730" y="5182870"/>
                    </a:cubicBezTo>
                    <a:lnTo>
                      <a:pt x="2184400" y="5182870"/>
                    </a:lnTo>
                    <a:cubicBezTo>
                      <a:pt x="2393950" y="5182870"/>
                      <a:pt x="2564130" y="5012690"/>
                      <a:pt x="2564130" y="4803140"/>
                    </a:cubicBezTo>
                    <a:lnTo>
                      <a:pt x="2564130" y="1184910"/>
                    </a:lnTo>
                    <a:close/>
                    <a:moveTo>
                      <a:pt x="2538730" y="1184910"/>
                    </a:moveTo>
                    <a:lnTo>
                      <a:pt x="2538730" y="4804410"/>
                    </a:lnTo>
                    <a:cubicBezTo>
                      <a:pt x="2538730" y="4999990"/>
                      <a:pt x="2379980" y="5158740"/>
                      <a:pt x="2184400" y="5158740"/>
                    </a:cubicBezTo>
                    <a:lnTo>
                      <a:pt x="379730" y="5158740"/>
                    </a:lnTo>
                    <a:cubicBezTo>
                      <a:pt x="184150" y="5158740"/>
                      <a:pt x="25400" y="4999990"/>
                      <a:pt x="25400" y="4804410"/>
                    </a:cubicBezTo>
                    <a:lnTo>
                      <a:pt x="25400" y="381000"/>
                    </a:lnTo>
                    <a:cubicBezTo>
                      <a:pt x="25400" y="184150"/>
                      <a:pt x="184150" y="25400"/>
                      <a:pt x="379730" y="25400"/>
                    </a:cubicBezTo>
                    <a:lnTo>
                      <a:pt x="2184400" y="25400"/>
                    </a:lnTo>
                    <a:cubicBezTo>
                      <a:pt x="2379980" y="25400"/>
                      <a:pt x="2538730" y="184150"/>
                      <a:pt x="2538730" y="379730"/>
                    </a:cubicBezTo>
                    <a:lnTo>
                      <a:pt x="2538730" y="118491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</p:grpSp>
        <p:grpSp>
          <p:nvGrpSpPr>
            <p:cNvPr name="Group 30" id="30"/>
            <p:cNvGrpSpPr/>
            <p:nvPr/>
          </p:nvGrpSpPr>
          <p:grpSpPr>
            <a:xfrm rot="0">
              <a:off x="369672" y="5430310"/>
              <a:ext cx="3801939" cy="1542384"/>
              <a:chOff x="0" y="0"/>
              <a:chExt cx="751000" cy="304668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751000" cy="304668"/>
              </a:xfrm>
              <a:custGeom>
                <a:avLst/>
                <a:gdLst/>
                <a:ahLst/>
                <a:cxnLst/>
                <a:rect r="r" b="b" t="t" l="l"/>
                <a:pathLst>
                  <a:path h="304668" w="751000">
                    <a:moveTo>
                      <a:pt x="0" y="0"/>
                    </a:moveTo>
                    <a:lnTo>
                      <a:pt x="751000" y="0"/>
                    </a:lnTo>
                    <a:lnTo>
                      <a:pt x="751000" y="304668"/>
                    </a:lnTo>
                    <a:lnTo>
                      <a:pt x="0" y="304668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FF0000"/>
                </a:solidFill>
                <a:prstDash val="solid"/>
                <a:miter/>
              </a:ln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47625"/>
                <a:ext cx="751000" cy="35229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name="TextBox 33" id="33"/>
          <p:cNvSpPr txBox="true"/>
          <p:nvPr/>
        </p:nvSpPr>
        <p:spPr>
          <a:xfrm rot="0">
            <a:off x="1012508" y="952500"/>
            <a:ext cx="1693458" cy="590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6"/>
              </a:lnSpc>
              <a:spcBef>
                <a:spcPct val="0"/>
              </a:spcBef>
            </a:pPr>
            <a:r>
              <a:rPr lang="en-US" sz="3426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</a:rPr>
              <a:t>22.12.25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8644398"/>
            <a:chOff x="0" y="0"/>
            <a:chExt cx="4398540" cy="22767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98540" cy="2276714"/>
            </a:xfrm>
            <a:custGeom>
              <a:avLst/>
              <a:gdLst/>
              <a:ahLst/>
              <a:cxnLst/>
              <a:rect r="r" b="b" t="t" l="l"/>
              <a:pathLst>
                <a:path h="2276714" w="4398540">
                  <a:moveTo>
                    <a:pt x="0" y="0"/>
                  </a:moveTo>
                  <a:lnTo>
                    <a:pt x="4398540" y="0"/>
                  </a:lnTo>
                  <a:lnTo>
                    <a:pt x="4398540" y="2276714"/>
                  </a:lnTo>
                  <a:lnTo>
                    <a:pt x="0" y="22767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19336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398540" cy="23243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12736" y="8488195"/>
            <a:ext cx="1692396" cy="1711660"/>
            <a:chOff x="0" y="0"/>
            <a:chExt cx="2256527" cy="2282214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92063" y="0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3375924" y="7024814"/>
            <a:ext cx="2888575" cy="2319211"/>
            <a:chOff x="0" y="0"/>
            <a:chExt cx="3851433" cy="3092281"/>
          </a:xfrm>
        </p:grpSpPr>
        <p:grpSp>
          <p:nvGrpSpPr>
            <p:cNvPr name="Group 11" id="11"/>
            <p:cNvGrpSpPr>
              <a:grpSpLocks noChangeAspect="true"/>
            </p:cNvGrpSpPr>
            <p:nvPr/>
          </p:nvGrpSpPr>
          <p:grpSpPr>
            <a:xfrm rot="0">
              <a:off x="0" y="0"/>
              <a:ext cx="3851433" cy="3092281"/>
              <a:chOff x="0" y="0"/>
              <a:chExt cx="7467600" cy="599567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7467600" cy="4513580"/>
              </a:xfrm>
              <a:custGeom>
                <a:avLst/>
                <a:gdLst/>
                <a:ahLst/>
                <a:cxnLst/>
                <a:rect r="r" b="b" t="t" l="l"/>
                <a:pathLst>
                  <a:path h="4513580" w="7467600">
                    <a:moveTo>
                      <a:pt x="7127240" y="0"/>
                    </a:moveTo>
                    <a:lnTo>
                      <a:pt x="340360" y="0"/>
                    </a:lnTo>
                    <a:cubicBezTo>
                      <a:pt x="152400" y="0"/>
                      <a:pt x="0" y="152400"/>
                      <a:pt x="0" y="340360"/>
                    </a:cubicBezTo>
                    <a:lnTo>
                      <a:pt x="0" y="4513580"/>
                    </a:lnTo>
                    <a:lnTo>
                      <a:pt x="7467600" y="4513580"/>
                    </a:lnTo>
                    <a:lnTo>
                      <a:pt x="7467600" y="340360"/>
                    </a:lnTo>
                    <a:cubicBezTo>
                      <a:pt x="7467600" y="152400"/>
                      <a:pt x="7315200" y="0"/>
                      <a:pt x="7127240" y="0"/>
                    </a:cubicBezTo>
                    <a:close/>
                    <a:moveTo>
                      <a:pt x="7142480" y="4188460"/>
                    </a:moveTo>
                    <a:lnTo>
                      <a:pt x="314961" y="4188460"/>
                    </a:lnTo>
                    <a:lnTo>
                      <a:pt x="314961" y="353060"/>
                    </a:lnTo>
                    <a:lnTo>
                      <a:pt x="7142480" y="353060"/>
                    </a:lnTo>
                    <a:lnTo>
                      <a:pt x="7142480" y="41884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4514850"/>
                <a:ext cx="7467600" cy="695960"/>
              </a:xfrm>
              <a:custGeom>
                <a:avLst/>
                <a:gdLst/>
                <a:ahLst/>
                <a:cxnLst/>
                <a:rect r="r" b="b" t="t" l="l"/>
                <a:pathLst>
                  <a:path h="695960" w="7467600">
                    <a:moveTo>
                      <a:pt x="0" y="355600"/>
                    </a:moveTo>
                    <a:cubicBezTo>
                      <a:pt x="0" y="543560"/>
                      <a:pt x="152400" y="695960"/>
                      <a:pt x="340360" y="695960"/>
                    </a:cubicBezTo>
                    <a:lnTo>
                      <a:pt x="7127240" y="695960"/>
                    </a:lnTo>
                    <a:cubicBezTo>
                      <a:pt x="7315200" y="695960"/>
                      <a:pt x="7467600" y="543560"/>
                      <a:pt x="7467600" y="355600"/>
                    </a:cubicBezTo>
                    <a:lnTo>
                      <a:pt x="7467600" y="0"/>
                    </a:lnTo>
                    <a:lnTo>
                      <a:pt x="0" y="0"/>
                    </a:lnTo>
                    <a:lnTo>
                      <a:pt x="0" y="35560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  <p:sp>
            <p:nvSpPr>
              <p:cNvPr name="Freeform 14" id="14"/>
              <p:cNvSpPr/>
              <p:nvPr/>
            </p:nvSpPr>
            <p:spPr>
              <a:xfrm flipH="false" flipV="false" rot="0">
                <a:off x="2434265" y="5210810"/>
                <a:ext cx="2596530" cy="786130"/>
              </a:xfrm>
              <a:custGeom>
                <a:avLst/>
                <a:gdLst/>
                <a:ahLst/>
                <a:cxnLst/>
                <a:rect r="r" b="b" t="t" l="l"/>
                <a:pathLst>
                  <a:path h="786130" w="2596530">
                    <a:moveTo>
                      <a:pt x="1253815" y="0"/>
                    </a:moveTo>
                    <a:lnTo>
                      <a:pt x="448635" y="0"/>
                    </a:lnTo>
                    <a:cubicBezTo>
                      <a:pt x="448635" y="0"/>
                      <a:pt x="424505" y="370840"/>
                      <a:pt x="399105" y="525780"/>
                    </a:cubicBezTo>
                    <a:cubicBezTo>
                      <a:pt x="354655" y="791210"/>
                      <a:pt x="82875" y="706120"/>
                      <a:pt x="5405" y="762000"/>
                    </a:cubicBezTo>
                    <a:cubicBezTo>
                      <a:pt x="-4755" y="769620"/>
                      <a:pt x="325" y="786130"/>
                      <a:pt x="13025" y="786130"/>
                    </a:cubicBezTo>
                    <a:lnTo>
                      <a:pt x="2583505" y="786130"/>
                    </a:lnTo>
                    <a:cubicBezTo>
                      <a:pt x="2596205" y="786130"/>
                      <a:pt x="2601285" y="769620"/>
                      <a:pt x="2591125" y="762000"/>
                    </a:cubicBezTo>
                    <a:cubicBezTo>
                      <a:pt x="2513655" y="706120"/>
                      <a:pt x="2241875" y="791210"/>
                      <a:pt x="2197425" y="525780"/>
                    </a:cubicBezTo>
                    <a:cubicBezTo>
                      <a:pt x="2172025" y="370840"/>
                      <a:pt x="2147895" y="0"/>
                      <a:pt x="2147895" y="0"/>
                    </a:cubicBezTo>
                    <a:lnTo>
                      <a:pt x="1253815" y="0"/>
                    </a:lnTo>
                    <a:close/>
                  </a:path>
                </a:pathLst>
              </a:custGeom>
              <a:solidFill>
                <a:srgbClr val="BBBBBB"/>
              </a:solidFill>
            </p:spPr>
          </p:sp>
          <p:sp>
            <p:nvSpPr>
              <p:cNvPr name="Freeform 15" id="15"/>
              <p:cNvSpPr/>
              <p:nvPr/>
            </p:nvSpPr>
            <p:spPr>
              <a:xfrm flipH="false" flipV="false" rot="0">
                <a:off x="314960" y="353060"/>
                <a:ext cx="6827520" cy="3835400"/>
              </a:xfrm>
              <a:custGeom>
                <a:avLst/>
                <a:gdLst/>
                <a:ahLst/>
                <a:cxnLst/>
                <a:rect r="r" b="b" t="t" l="l"/>
                <a:pathLst>
                  <a:path h="3835400" w="6827520">
                    <a:moveTo>
                      <a:pt x="0" y="0"/>
                    </a:moveTo>
                    <a:lnTo>
                      <a:pt x="6827520" y="0"/>
                    </a:lnTo>
                    <a:lnTo>
                      <a:pt x="6827520" y="3835400"/>
                    </a:lnTo>
                    <a:lnTo>
                      <a:pt x="0" y="383540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-2513" r="0" b="-2513"/>
                </a:stretch>
              </a:blipFill>
            </p:spPr>
          </p:sp>
        </p:grpSp>
        <p:sp>
          <p:nvSpPr>
            <p:cNvPr name="AutoShape 16" id="16"/>
            <p:cNvSpPr/>
            <p:nvPr/>
          </p:nvSpPr>
          <p:spPr>
            <a:xfrm flipV="true">
              <a:off x="1673538" y="1114691"/>
              <a:ext cx="460725" cy="0"/>
            </a:xfrm>
            <a:prstGeom prst="line">
              <a:avLst/>
            </a:prstGeom>
            <a:ln cap="flat" w="14169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7" id="17"/>
            <p:cNvSpPr/>
            <p:nvPr/>
          </p:nvSpPr>
          <p:spPr>
            <a:xfrm flipV="true">
              <a:off x="2418581" y="1181060"/>
              <a:ext cx="921274" cy="0"/>
            </a:xfrm>
            <a:prstGeom prst="line">
              <a:avLst/>
            </a:prstGeom>
            <a:ln cap="flat" w="14169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16316621" y="7478774"/>
            <a:ext cx="942679" cy="1865251"/>
            <a:chOff x="0" y="0"/>
            <a:chExt cx="1256905" cy="2487002"/>
          </a:xfrm>
        </p:grpSpPr>
        <p:grpSp>
          <p:nvGrpSpPr>
            <p:cNvPr name="Group 19" id="19"/>
            <p:cNvGrpSpPr>
              <a:grpSpLocks noChangeAspect="true"/>
            </p:cNvGrpSpPr>
            <p:nvPr/>
          </p:nvGrpSpPr>
          <p:grpSpPr>
            <a:xfrm rot="0">
              <a:off x="0" y="0"/>
              <a:ext cx="1256905" cy="2487002"/>
              <a:chOff x="0" y="0"/>
              <a:chExt cx="2620010" cy="518414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53340" y="25400"/>
                <a:ext cx="2513330" cy="5132070"/>
              </a:xfrm>
              <a:custGeom>
                <a:avLst/>
                <a:gdLst/>
                <a:ahLst/>
                <a:cxnLst/>
                <a:rect r="r" b="b" t="t" l="l"/>
                <a:pathLst>
                  <a:path h="5132070" w="2513330">
                    <a:moveTo>
                      <a:pt x="2159000" y="0"/>
                    </a:moveTo>
                    <a:lnTo>
                      <a:pt x="354330" y="0"/>
                    </a:lnTo>
                    <a:cubicBezTo>
                      <a:pt x="158750" y="0"/>
                      <a:pt x="0" y="158750"/>
                      <a:pt x="0" y="354330"/>
                    </a:cubicBezTo>
                    <a:lnTo>
                      <a:pt x="0" y="4777740"/>
                    </a:lnTo>
                    <a:cubicBezTo>
                      <a:pt x="0" y="4973320"/>
                      <a:pt x="158750" y="5132070"/>
                      <a:pt x="354330" y="5132070"/>
                    </a:cubicBezTo>
                    <a:lnTo>
                      <a:pt x="2159000" y="5132070"/>
                    </a:lnTo>
                    <a:cubicBezTo>
                      <a:pt x="2354580" y="5132070"/>
                      <a:pt x="2513330" y="4973320"/>
                      <a:pt x="2513330" y="4777740"/>
                    </a:cubicBezTo>
                    <a:lnTo>
                      <a:pt x="2513330" y="354330"/>
                    </a:lnTo>
                    <a:cubicBezTo>
                      <a:pt x="2513330" y="158750"/>
                      <a:pt x="2354580" y="0"/>
                      <a:pt x="2159000" y="0"/>
                    </a:cubicBezTo>
                    <a:close/>
                    <a:moveTo>
                      <a:pt x="1558290" y="162560"/>
                    </a:moveTo>
                    <a:cubicBezTo>
                      <a:pt x="1576070" y="162560"/>
                      <a:pt x="1590040" y="176530"/>
                      <a:pt x="1590040" y="194310"/>
                    </a:cubicBezTo>
                    <a:cubicBezTo>
                      <a:pt x="1590040" y="212090"/>
                      <a:pt x="1576070" y="226060"/>
                      <a:pt x="1558290" y="226060"/>
                    </a:cubicBezTo>
                    <a:cubicBezTo>
                      <a:pt x="1540510" y="226060"/>
                      <a:pt x="1526540" y="212090"/>
                      <a:pt x="1526540" y="194310"/>
                    </a:cubicBezTo>
                    <a:cubicBezTo>
                      <a:pt x="1526540" y="176530"/>
                      <a:pt x="1541780" y="162560"/>
                      <a:pt x="1558290" y="162560"/>
                    </a:cubicBezTo>
                    <a:close/>
                    <a:moveTo>
                      <a:pt x="1089660" y="172720"/>
                    </a:moveTo>
                    <a:lnTo>
                      <a:pt x="1394460" y="172720"/>
                    </a:lnTo>
                    <a:cubicBezTo>
                      <a:pt x="1405890" y="172720"/>
                      <a:pt x="1416050" y="181610"/>
                      <a:pt x="1416050" y="194310"/>
                    </a:cubicBezTo>
                    <a:cubicBezTo>
                      <a:pt x="1416050" y="207010"/>
                      <a:pt x="1405890" y="215900"/>
                      <a:pt x="1394460" y="215900"/>
                    </a:cubicBezTo>
                    <a:lnTo>
                      <a:pt x="1089660" y="215900"/>
                    </a:lnTo>
                    <a:cubicBezTo>
                      <a:pt x="1078230" y="215900"/>
                      <a:pt x="1068070" y="207010"/>
                      <a:pt x="1068070" y="194310"/>
                    </a:cubicBezTo>
                    <a:cubicBezTo>
                      <a:pt x="1068070" y="181610"/>
                      <a:pt x="1078230" y="172720"/>
                      <a:pt x="1089660" y="172720"/>
                    </a:cubicBezTo>
                    <a:close/>
                    <a:moveTo>
                      <a:pt x="2383790" y="4798060"/>
                    </a:moveTo>
                    <a:cubicBezTo>
                      <a:pt x="2383790" y="4913630"/>
                      <a:pt x="2289810" y="5007610"/>
                      <a:pt x="2174240" y="5007610"/>
                    </a:cubicBezTo>
                    <a:lnTo>
                      <a:pt x="341630" y="5007610"/>
                    </a:lnTo>
                    <a:cubicBezTo>
                      <a:pt x="226060" y="5007610"/>
                      <a:pt x="132080" y="4913630"/>
                      <a:pt x="132080" y="4798060"/>
                    </a:cubicBezTo>
                    <a:lnTo>
                      <a:pt x="132080" y="340360"/>
                    </a:lnTo>
                    <a:cubicBezTo>
                      <a:pt x="132080" y="224790"/>
                      <a:pt x="226060" y="130810"/>
                      <a:pt x="341630" y="130810"/>
                    </a:cubicBezTo>
                    <a:lnTo>
                      <a:pt x="614680" y="130810"/>
                    </a:lnTo>
                    <a:lnTo>
                      <a:pt x="614680" y="187960"/>
                    </a:lnTo>
                    <a:cubicBezTo>
                      <a:pt x="614680" y="252730"/>
                      <a:pt x="668020" y="306070"/>
                      <a:pt x="732790" y="306070"/>
                    </a:cubicBezTo>
                    <a:lnTo>
                      <a:pt x="1783080" y="306070"/>
                    </a:lnTo>
                    <a:cubicBezTo>
                      <a:pt x="1847850" y="306070"/>
                      <a:pt x="1901190" y="252730"/>
                      <a:pt x="1901190" y="187960"/>
                    </a:cubicBezTo>
                    <a:lnTo>
                      <a:pt x="1901190" y="130810"/>
                    </a:lnTo>
                    <a:lnTo>
                      <a:pt x="2172970" y="130810"/>
                    </a:lnTo>
                    <a:cubicBezTo>
                      <a:pt x="2288540" y="130810"/>
                      <a:pt x="2382520" y="224790"/>
                      <a:pt x="2382520" y="340360"/>
                    </a:cubicBezTo>
                    <a:lnTo>
                      <a:pt x="2382520" y="47980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21" id="21"/>
              <p:cNvSpPr/>
              <p:nvPr/>
            </p:nvSpPr>
            <p:spPr>
              <a:xfrm flipH="false" flipV="false" rot="0">
                <a:off x="185420" y="156210"/>
                <a:ext cx="2250453" cy="4876800"/>
              </a:xfrm>
              <a:custGeom>
                <a:avLst/>
                <a:gdLst/>
                <a:ahLst/>
                <a:cxnLst/>
                <a:rect r="r" b="b" t="t" l="l"/>
                <a:pathLst>
                  <a:path h="4876800" w="2250453">
                    <a:moveTo>
                      <a:pt x="2040890" y="0"/>
                    </a:moveTo>
                    <a:lnTo>
                      <a:pt x="1769110" y="0"/>
                    </a:lnTo>
                    <a:lnTo>
                      <a:pt x="1769110" y="57150"/>
                    </a:lnTo>
                    <a:cubicBezTo>
                      <a:pt x="1769110" y="121920"/>
                      <a:pt x="1715770" y="175260"/>
                      <a:pt x="1651000" y="175260"/>
                    </a:cubicBezTo>
                    <a:lnTo>
                      <a:pt x="601980" y="175260"/>
                    </a:lnTo>
                    <a:cubicBezTo>
                      <a:pt x="537210" y="175260"/>
                      <a:pt x="483870" y="121920"/>
                      <a:pt x="483870" y="57150"/>
                    </a:cubicBezTo>
                    <a:lnTo>
                      <a:pt x="483870" y="0"/>
                    </a:lnTo>
                    <a:lnTo>
                      <a:pt x="209550" y="0"/>
                    </a:lnTo>
                    <a:cubicBezTo>
                      <a:pt x="93980" y="0"/>
                      <a:pt x="0" y="93980"/>
                      <a:pt x="0" y="209550"/>
                    </a:cubicBezTo>
                    <a:lnTo>
                      <a:pt x="0" y="4667250"/>
                    </a:lnTo>
                    <a:cubicBezTo>
                      <a:pt x="0" y="4782820"/>
                      <a:pt x="93980" y="4876800"/>
                      <a:pt x="209550" y="4876800"/>
                    </a:cubicBezTo>
                    <a:lnTo>
                      <a:pt x="2040890" y="4876800"/>
                    </a:lnTo>
                    <a:cubicBezTo>
                      <a:pt x="2156460" y="4876800"/>
                      <a:pt x="2250440" y="4782820"/>
                      <a:pt x="2250440" y="4667250"/>
                    </a:cubicBezTo>
                    <a:lnTo>
                      <a:pt x="2250440" y="209550"/>
                    </a:lnTo>
                    <a:cubicBezTo>
                      <a:pt x="2251710" y="93980"/>
                      <a:pt x="2157730" y="0"/>
                      <a:pt x="204089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0" t="-22" r="0" b="-22"/>
                </a:stretch>
              </a:blipFill>
            </p:spPr>
          </p:sp>
          <p:sp>
            <p:nvSpPr>
              <p:cNvPr name="Freeform 22" id="22"/>
              <p:cNvSpPr/>
              <p:nvPr/>
            </p:nvSpPr>
            <p:spPr>
              <a:xfrm flipH="false" flipV="false" rot="0">
                <a:off x="1121410" y="198120"/>
                <a:ext cx="347980" cy="43180"/>
              </a:xfrm>
              <a:custGeom>
                <a:avLst/>
                <a:gdLst/>
                <a:ahLst/>
                <a:cxnLst/>
                <a:rect r="r" b="b" t="t" l="l"/>
                <a:pathLst>
                  <a:path h="43180" w="347980">
                    <a:moveTo>
                      <a:pt x="326390" y="0"/>
                    </a:moveTo>
                    <a:lnTo>
                      <a:pt x="21590" y="0"/>
                    </a:lnTo>
                    <a:cubicBezTo>
                      <a:pt x="10160" y="0"/>
                      <a:pt x="0" y="8890"/>
                      <a:pt x="0" y="21590"/>
                    </a:cubicBezTo>
                    <a:cubicBezTo>
                      <a:pt x="0" y="34290"/>
                      <a:pt x="10160" y="43180"/>
                      <a:pt x="21590" y="43180"/>
                    </a:cubicBezTo>
                    <a:lnTo>
                      <a:pt x="326390" y="43180"/>
                    </a:lnTo>
                    <a:cubicBezTo>
                      <a:pt x="337820" y="43180"/>
                      <a:pt x="347980" y="34290"/>
                      <a:pt x="347980" y="21590"/>
                    </a:cubicBezTo>
                    <a:cubicBezTo>
                      <a:pt x="347980" y="8890"/>
                      <a:pt x="337820" y="0"/>
                      <a:pt x="326390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23" id="23"/>
              <p:cNvSpPr/>
              <p:nvPr/>
            </p:nvSpPr>
            <p:spPr>
              <a:xfrm flipH="false" flipV="false" rot="0">
                <a:off x="1579738" y="187960"/>
                <a:ext cx="63785" cy="63501"/>
              </a:xfrm>
              <a:custGeom>
                <a:avLst/>
                <a:gdLst/>
                <a:ahLst/>
                <a:cxnLst/>
                <a:rect r="r" b="b" t="t" l="l"/>
                <a:pathLst>
                  <a:path h="63501" w="63785">
                    <a:moveTo>
                      <a:pt x="31892" y="0"/>
                    </a:moveTo>
                    <a:cubicBezTo>
                      <a:pt x="20515" y="-51"/>
                      <a:pt x="9980" y="5989"/>
                      <a:pt x="4277" y="15834"/>
                    </a:cubicBezTo>
                    <a:cubicBezTo>
                      <a:pt x="-1426" y="25678"/>
                      <a:pt x="-1426" y="37822"/>
                      <a:pt x="4277" y="47666"/>
                    </a:cubicBezTo>
                    <a:cubicBezTo>
                      <a:pt x="9980" y="57511"/>
                      <a:pt x="20515" y="63551"/>
                      <a:pt x="31892" y="63500"/>
                    </a:cubicBezTo>
                    <a:cubicBezTo>
                      <a:pt x="43269" y="63551"/>
                      <a:pt x="53804" y="57511"/>
                      <a:pt x="59507" y="47666"/>
                    </a:cubicBezTo>
                    <a:cubicBezTo>
                      <a:pt x="65210" y="37822"/>
                      <a:pt x="65210" y="25678"/>
                      <a:pt x="59507" y="15834"/>
                    </a:cubicBezTo>
                    <a:cubicBezTo>
                      <a:pt x="53804" y="5989"/>
                      <a:pt x="43269" y="-51"/>
                      <a:pt x="31892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685800"/>
                <a:ext cx="27940" cy="213360"/>
              </a:xfrm>
              <a:custGeom>
                <a:avLst/>
                <a:gdLst/>
                <a:ahLst/>
                <a:cxnLst/>
                <a:rect r="r" b="b" t="t" l="l"/>
                <a:pathLst>
                  <a:path h="213360" w="27940">
                    <a:moveTo>
                      <a:pt x="0" y="26670"/>
                    </a:moveTo>
                    <a:lnTo>
                      <a:pt x="0" y="185420"/>
                    </a:lnTo>
                    <a:cubicBezTo>
                      <a:pt x="0" y="200660"/>
                      <a:pt x="12700" y="213360"/>
                      <a:pt x="27940" y="21336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1057910"/>
                <a:ext cx="27940" cy="384810"/>
              </a:xfrm>
              <a:custGeom>
                <a:avLst/>
                <a:gdLst/>
                <a:ahLst/>
                <a:cxnLst/>
                <a:rect r="r" b="b" t="t" l="l"/>
                <a:pathLst>
                  <a:path h="384810" w="27940">
                    <a:moveTo>
                      <a:pt x="0" y="26670"/>
                    </a:moveTo>
                    <a:lnTo>
                      <a:pt x="0" y="356870"/>
                    </a:lnTo>
                    <a:cubicBezTo>
                      <a:pt x="0" y="372110"/>
                      <a:pt x="12700" y="384810"/>
                      <a:pt x="27940" y="38481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1526540"/>
                <a:ext cx="27940" cy="386080"/>
              </a:xfrm>
              <a:custGeom>
                <a:avLst/>
                <a:gdLst/>
                <a:ahLst/>
                <a:cxnLst/>
                <a:rect r="r" b="b" t="t" l="l"/>
                <a:pathLst>
                  <a:path h="386080" w="27940">
                    <a:moveTo>
                      <a:pt x="0" y="27940"/>
                    </a:moveTo>
                    <a:lnTo>
                      <a:pt x="0" y="358140"/>
                    </a:lnTo>
                    <a:cubicBezTo>
                      <a:pt x="0" y="373380"/>
                      <a:pt x="12700" y="386080"/>
                      <a:pt x="27940" y="386080"/>
                    </a:cubicBezTo>
                    <a:lnTo>
                      <a:pt x="27940" y="0"/>
                    </a:lnTo>
                    <a:cubicBezTo>
                      <a:pt x="12700" y="0"/>
                      <a:pt x="0" y="12700"/>
                      <a:pt x="0" y="2794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7" id="27"/>
              <p:cNvSpPr/>
              <p:nvPr/>
            </p:nvSpPr>
            <p:spPr>
              <a:xfrm flipH="false" flipV="false" rot="0">
                <a:off x="2592070" y="1184910"/>
                <a:ext cx="27940" cy="618490"/>
              </a:xfrm>
              <a:custGeom>
                <a:avLst/>
                <a:gdLst/>
                <a:ahLst/>
                <a:cxnLst/>
                <a:rect r="r" b="b" t="t" l="l"/>
                <a:pathLst>
                  <a:path h="618490" w="27940">
                    <a:moveTo>
                      <a:pt x="0" y="0"/>
                    </a:moveTo>
                    <a:lnTo>
                      <a:pt x="0" y="618490"/>
                    </a:lnTo>
                    <a:cubicBezTo>
                      <a:pt x="15240" y="618490"/>
                      <a:pt x="27940" y="605790"/>
                      <a:pt x="27940" y="590550"/>
                    </a:cubicBezTo>
                    <a:lnTo>
                      <a:pt x="27940" y="27940"/>
                    </a:lnTo>
                    <a:cubicBezTo>
                      <a:pt x="27940" y="12700"/>
                      <a:pt x="15240" y="0"/>
                      <a:pt x="0" y="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8" id="28"/>
              <p:cNvSpPr/>
              <p:nvPr/>
            </p:nvSpPr>
            <p:spPr>
              <a:xfrm flipH="false" flipV="false" rot="0">
                <a:off x="27940" y="0"/>
                <a:ext cx="2564130" cy="5182870"/>
              </a:xfrm>
              <a:custGeom>
                <a:avLst/>
                <a:gdLst/>
                <a:ahLst/>
                <a:cxnLst/>
                <a:rect r="r" b="b" t="t" l="l"/>
                <a:pathLst>
                  <a:path h="5182870" w="2564130">
                    <a:moveTo>
                      <a:pt x="2564130" y="1184910"/>
                    </a:moveTo>
                    <a:lnTo>
                      <a:pt x="2564130" y="379730"/>
                    </a:lnTo>
                    <a:cubicBezTo>
                      <a:pt x="2564130" y="353060"/>
                      <a:pt x="2561590" y="327660"/>
                      <a:pt x="2556510" y="303530"/>
                    </a:cubicBezTo>
                    <a:cubicBezTo>
                      <a:pt x="2553970" y="290830"/>
                      <a:pt x="2551430" y="279400"/>
                      <a:pt x="2547620" y="266700"/>
                    </a:cubicBezTo>
                    <a:cubicBezTo>
                      <a:pt x="2542540" y="248920"/>
                      <a:pt x="2534920" y="231140"/>
                      <a:pt x="2527300" y="214630"/>
                    </a:cubicBezTo>
                    <a:cubicBezTo>
                      <a:pt x="2522220" y="203200"/>
                      <a:pt x="2515870" y="193040"/>
                      <a:pt x="2509520" y="182880"/>
                    </a:cubicBezTo>
                    <a:cubicBezTo>
                      <a:pt x="2503170" y="172720"/>
                      <a:pt x="2496820" y="162560"/>
                      <a:pt x="2489200" y="152400"/>
                    </a:cubicBezTo>
                    <a:cubicBezTo>
                      <a:pt x="2477770" y="137160"/>
                      <a:pt x="2466340" y="124460"/>
                      <a:pt x="2453640" y="110490"/>
                    </a:cubicBezTo>
                    <a:cubicBezTo>
                      <a:pt x="2444750" y="101600"/>
                      <a:pt x="2435860" y="93980"/>
                      <a:pt x="2426970" y="86360"/>
                    </a:cubicBezTo>
                    <a:cubicBezTo>
                      <a:pt x="2360930" y="31750"/>
                      <a:pt x="2277110" y="0"/>
                      <a:pt x="2185670" y="0"/>
                    </a:cubicBezTo>
                    <a:lnTo>
                      <a:pt x="379730" y="0"/>
                    </a:lnTo>
                    <a:cubicBezTo>
                      <a:pt x="288290" y="0"/>
                      <a:pt x="203200" y="33020"/>
                      <a:pt x="138430" y="86360"/>
                    </a:cubicBezTo>
                    <a:cubicBezTo>
                      <a:pt x="129540" y="93980"/>
                      <a:pt x="120650" y="102870"/>
                      <a:pt x="111760" y="110490"/>
                    </a:cubicBezTo>
                    <a:cubicBezTo>
                      <a:pt x="99060" y="123190"/>
                      <a:pt x="86360" y="137160"/>
                      <a:pt x="76200" y="152400"/>
                    </a:cubicBezTo>
                    <a:cubicBezTo>
                      <a:pt x="68580" y="162560"/>
                      <a:pt x="62230" y="172720"/>
                      <a:pt x="55880" y="182880"/>
                    </a:cubicBezTo>
                    <a:cubicBezTo>
                      <a:pt x="49530" y="193040"/>
                      <a:pt x="43180" y="204470"/>
                      <a:pt x="38100" y="214630"/>
                    </a:cubicBezTo>
                    <a:cubicBezTo>
                      <a:pt x="29210" y="232410"/>
                      <a:pt x="22860" y="248920"/>
                      <a:pt x="16510" y="266700"/>
                    </a:cubicBezTo>
                    <a:cubicBezTo>
                      <a:pt x="12700" y="279400"/>
                      <a:pt x="10160" y="290830"/>
                      <a:pt x="7620" y="303530"/>
                    </a:cubicBezTo>
                    <a:cubicBezTo>
                      <a:pt x="2540" y="327660"/>
                      <a:pt x="0" y="354330"/>
                      <a:pt x="0" y="379730"/>
                    </a:cubicBezTo>
                    <a:lnTo>
                      <a:pt x="0" y="4803140"/>
                    </a:lnTo>
                    <a:cubicBezTo>
                      <a:pt x="0" y="5012690"/>
                      <a:pt x="170180" y="5182870"/>
                      <a:pt x="379730" y="5182870"/>
                    </a:cubicBezTo>
                    <a:lnTo>
                      <a:pt x="2184400" y="5182870"/>
                    </a:lnTo>
                    <a:cubicBezTo>
                      <a:pt x="2393950" y="5182870"/>
                      <a:pt x="2564130" y="5012690"/>
                      <a:pt x="2564130" y="4803140"/>
                    </a:cubicBezTo>
                    <a:lnTo>
                      <a:pt x="2564130" y="1184910"/>
                    </a:lnTo>
                    <a:close/>
                    <a:moveTo>
                      <a:pt x="2538730" y="1184910"/>
                    </a:moveTo>
                    <a:lnTo>
                      <a:pt x="2538730" y="4804410"/>
                    </a:lnTo>
                    <a:cubicBezTo>
                      <a:pt x="2538730" y="4999990"/>
                      <a:pt x="2379980" y="5158740"/>
                      <a:pt x="2184400" y="5158740"/>
                    </a:cubicBezTo>
                    <a:lnTo>
                      <a:pt x="379730" y="5158740"/>
                    </a:lnTo>
                    <a:cubicBezTo>
                      <a:pt x="184150" y="5158740"/>
                      <a:pt x="25400" y="4999990"/>
                      <a:pt x="25400" y="4804410"/>
                    </a:cubicBezTo>
                    <a:lnTo>
                      <a:pt x="25400" y="381000"/>
                    </a:lnTo>
                    <a:cubicBezTo>
                      <a:pt x="25400" y="184150"/>
                      <a:pt x="184150" y="25400"/>
                      <a:pt x="379730" y="25400"/>
                    </a:cubicBezTo>
                    <a:lnTo>
                      <a:pt x="2184400" y="25400"/>
                    </a:lnTo>
                    <a:cubicBezTo>
                      <a:pt x="2379980" y="25400"/>
                      <a:pt x="2538730" y="184150"/>
                      <a:pt x="2538730" y="379730"/>
                    </a:cubicBezTo>
                    <a:lnTo>
                      <a:pt x="2538730" y="118491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</p:grpSp>
        <p:grpSp>
          <p:nvGrpSpPr>
            <p:cNvPr name="Group 29" id="29"/>
            <p:cNvGrpSpPr/>
            <p:nvPr/>
          </p:nvGrpSpPr>
          <p:grpSpPr>
            <a:xfrm rot="0">
              <a:off x="103105" y="1514557"/>
              <a:ext cx="1060391" cy="430183"/>
              <a:chOff x="0" y="0"/>
              <a:chExt cx="751000" cy="304668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751000" cy="304668"/>
              </a:xfrm>
              <a:custGeom>
                <a:avLst/>
                <a:gdLst/>
                <a:ahLst/>
                <a:cxnLst/>
                <a:rect r="r" b="b" t="t" l="l"/>
                <a:pathLst>
                  <a:path h="304668" w="751000">
                    <a:moveTo>
                      <a:pt x="0" y="0"/>
                    </a:moveTo>
                    <a:lnTo>
                      <a:pt x="751000" y="0"/>
                    </a:lnTo>
                    <a:lnTo>
                      <a:pt x="751000" y="304668"/>
                    </a:lnTo>
                    <a:lnTo>
                      <a:pt x="0" y="304668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FF0000"/>
                </a:solidFill>
                <a:prstDash val="solid"/>
                <a:miter/>
              </a:ln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47625"/>
                <a:ext cx="751000" cy="35229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</p:grpSp>
      <p:grpSp>
        <p:nvGrpSpPr>
          <p:cNvPr name="Group 32" id="32"/>
          <p:cNvGrpSpPr>
            <a:grpSpLocks noChangeAspect="true"/>
          </p:cNvGrpSpPr>
          <p:nvPr/>
        </p:nvGrpSpPr>
        <p:grpSpPr>
          <a:xfrm rot="0">
            <a:off x="4197621" y="1978472"/>
            <a:ext cx="3679148" cy="7279828"/>
            <a:chOff x="0" y="0"/>
            <a:chExt cx="2620010" cy="518414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53340" y="25400"/>
              <a:ext cx="2513330" cy="5132070"/>
            </a:xfrm>
            <a:custGeom>
              <a:avLst/>
              <a:gdLst/>
              <a:ahLst/>
              <a:cxnLst/>
              <a:rect r="r" b="b" t="t" l="l"/>
              <a:pathLst>
                <a:path h="5132070" w="251333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185420" y="156210"/>
              <a:ext cx="2250453" cy="4876800"/>
            </a:xfrm>
            <a:custGeom>
              <a:avLst/>
              <a:gdLst/>
              <a:ahLst/>
              <a:cxnLst/>
              <a:rect r="r" b="b" t="t" l="l"/>
              <a:pathLst>
                <a:path h="4876800" w="2250453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22" r="0" b="-22"/>
              </a:stretch>
            </a:blip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1121410" y="198120"/>
              <a:ext cx="347980" cy="43180"/>
            </a:xfrm>
            <a:custGeom>
              <a:avLst/>
              <a:gdLst/>
              <a:ahLst/>
              <a:cxnLst/>
              <a:rect r="r" b="b" t="t" l="l"/>
              <a:pathLst>
                <a:path h="43180" w="3479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1579738" y="187960"/>
              <a:ext cx="63785" cy="63501"/>
            </a:xfrm>
            <a:custGeom>
              <a:avLst/>
              <a:gdLst/>
              <a:ahLst/>
              <a:cxnLst/>
              <a:rect r="r" b="b" t="t" l="l"/>
              <a:pathLst>
                <a:path h="63501" w="63785">
                  <a:moveTo>
                    <a:pt x="31892" y="0"/>
                  </a:moveTo>
                  <a:cubicBezTo>
                    <a:pt x="20515" y="-51"/>
                    <a:pt x="9980" y="5989"/>
                    <a:pt x="4277" y="15834"/>
                  </a:cubicBezTo>
                  <a:cubicBezTo>
                    <a:pt x="-1426" y="25678"/>
                    <a:pt x="-1426" y="37822"/>
                    <a:pt x="4277" y="47666"/>
                  </a:cubicBezTo>
                  <a:cubicBezTo>
                    <a:pt x="9980" y="57511"/>
                    <a:pt x="20515" y="63551"/>
                    <a:pt x="31892" y="63500"/>
                  </a:cubicBezTo>
                  <a:cubicBezTo>
                    <a:pt x="43269" y="63551"/>
                    <a:pt x="53804" y="57511"/>
                    <a:pt x="59507" y="47666"/>
                  </a:cubicBezTo>
                  <a:cubicBezTo>
                    <a:pt x="65210" y="37822"/>
                    <a:pt x="65210" y="25678"/>
                    <a:pt x="59507" y="15834"/>
                  </a:cubicBezTo>
                  <a:cubicBezTo>
                    <a:pt x="53804" y="5989"/>
                    <a:pt x="43269" y="-51"/>
                    <a:pt x="31892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0" y="685800"/>
              <a:ext cx="27940" cy="213360"/>
            </a:xfrm>
            <a:custGeom>
              <a:avLst/>
              <a:gdLst/>
              <a:ahLst/>
              <a:cxnLst/>
              <a:rect r="r" b="b" t="t" l="l"/>
              <a:pathLst>
                <a:path h="213360" w="2794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0" y="1057910"/>
              <a:ext cx="27940" cy="384810"/>
            </a:xfrm>
            <a:custGeom>
              <a:avLst/>
              <a:gdLst/>
              <a:ahLst/>
              <a:cxnLst/>
              <a:rect r="r" b="b" t="t" l="l"/>
              <a:pathLst>
                <a:path h="384810" w="2794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0" y="1526540"/>
              <a:ext cx="27940" cy="386080"/>
            </a:xfrm>
            <a:custGeom>
              <a:avLst/>
              <a:gdLst/>
              <a:ahLst/>
              <a:cxnLst/>
              <a:rect r="r" b="b" t="t" l="l"/>
              <a:pathLst>
                <a:path h="386080" w="2794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name="Freeform 40" id="40"/>
            <p:cNvSpPr/>
            <p:nvPr/>
          </p:nvSpPr>
          <p:spPr>
            <a:xfrm flipH="false" flipV="false" rot="0">
              <a:off x="2592070" y="1184910"/>
              <a:ext cx="27940" cy="618490"/>
            </a:xfrm>
            <a:custGeom>
              <a:avLst/>
              <a:gdLst/>
              <a:ahLst/>
              <a:cxnLst/>
              <a:rect r="r" b="b" t="t" l="l"/>
              <a:pathLst>
                <a:path h="618490" w="2794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27940" y="0"/>
              <a:ext cx="2564130" cy="5182870"/>
            </a:xfrm>
            <a:custGeom>
              <a:avLst/>
              <a:gdLst/>
              <a:ahLst/>
              <a:cxnLst/>
              <a:rect r="r" b="b" t="t" l="l"/>
              <a:pathLst>
                <a:path h="5182870" w="256413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grpSp>
        <p:nvGrpSpPr>
          <p:cNvPr name="Group 42" id="42"/>
          <p:cNvGrpSpPr>
            <a:grpSpLocks noChangeAspect="true"/>
          </p:cNvGrpSpPr>
          <p:nvPr/>
        </p:nvGrpSpPr>
        <p:grpSpPr>
          <a:xfrm rot="0">
            <a:off x="8592065" y="2595169"/>
            <a:ext cx="4068565" cy="5816230"/>
            <a:chOff x="0" y="0"/>
            <a:chExt cx="4434840" cy="633984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436880"/>
              <a:ext cx="4064000" cy="5902960"/>
            </a:xfrm>
            <a:custGeom>
              <a:avLst/>
              <a:gdLst/>
              <a:ahLst/>
              <a:cxnLst/>
              <a:rect r="r" b="b" t="t" l="l"/>
              <a:pathLst>
                <a:path h="5902960" w="4064000">
                  <a:moveTo>
                    <a:pt x="4064000" y="5902960"/>
                  </a:moveTo>
                  <a:lnTo>
                    <a:pt x="0" y="5902960"/>
                  </a:lnTo>
                  <a:lnTo>
                    <a:pt x="0" y="0"/>
                  </a:lnTo>
                  <a:lnTo>
                    <a:pt x="4064000" y="0"/>
                  </a:lnTo>
                  <a:lnTo>
                    <a:pt x="4064000" y="5902960"/>
                  </a:lnTo>
                  <a:close/>
                </a:path>
              </a:pathLst>
            </a:custGeom>
            <a:blipFill>
              <a:blip r:embed="rId6"/>
              <a:stretch>
                <a:fillRect l="0" t="-11197" r="0" b="-11197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0">
              <a:off x="50800" y="50800"/>
              <a:ext cx="4333240" cy="6239510"/>
            </a:xfrm>
            <a:custGeom>
              <a:avLst/>
              <a:gdLst/>
              <a:ahLst/>
              <a:cxnLst/>
              <a:rect r="r" b="b" t="t" l="l"/>
              <a:pathLst>
                <a:path h="6239510" w="4333240">
                  <a:moveTo>
                    <a:pt x="4333240" y="335280"/>
                  </a:moveTo>
                  <a:lnTo>
                    <a:pt x="0" y="335280"/>
                  </a:lnTo>
                  <a:lnTo>
                    <a:pt x="0" y="0"/>
                  </a:lnTo>
                  <a:lnTo>
                    <a:pt x="4333240" y="0"/>
                  </a:lnTo>
                  <a:lnTo>
                    <a:pt x="4333240" y="335280"/>
                  </a:lnTo>
                  <a:close/>
                  <a:moveTo>
                    <a:pt x="4333240" y="5970270"/>
                  </a:moveTo>
                  <a:lnTo>
                    <a:pt x="4064000" y="5970270"/>
                  </a:lnTo>
                  <a:lnTo>
                    <a:pt x="4064000" y="6239510"/>
                  </a:lnTo>
                  <a:lnTo>
                    <a:pt x="4333240" y="6239510"/>
                  </a:lnTo>
                  <a:lnTo>
                    <a:pt x="4333240" y="5970270"/>
                  </a:lnTo>
                  <a:close/>
                </a:path>
              </a:pathLst>
            </a:custGeom>
            <a:solidFill>
              <a:srgbClr val="F6C7DD"/>
            </a:solidFill>
          </p:spPr>
        </p:sp>
        <p:sp>
          <p:nvSpPr>
            <p:cNvPr name="Freeform 45" id="45"/>
            <p:cNvSpPr/>
            <p:nvPr/>
          </p:nvSpPr>
          <p:spPr>
            <a:xfrm flipH="false" flipV="false" rot="0">
              <a:off x="196850" y="165100"/>
              <a:ext cx="811530" cy="119380"/>
            </a:xfrm>
            <a:custGeom>
              <a:avLst/>
              <a:gdLst/>
              <a:ahLst/>
              <a:cxnLst/>
              <a:rect r="r" b="b" t="t" l="l"/>
              <a:pathLst>
                <a:path h="119380" w="811530">
                  <a:moveTo>
                    <a:pt x="119380" y="59690"/>
                  </a:moveTo>
                  <a:cubicBezTo>
                    <a:pt x="119380" y="92710"/>
                    <a:pt x="92710" y="119380"/>
                    <a:pt x="59690" y="119380"/>
                  </a:cubicBezTo>
                  <a:cubicBezTo>
                    <a:pt x="26670" y="119380"/>
                    <a:pt x="0" y="92710"/>
                    <a:pt x="0" y="59690"/>
                  </a:cubicBezTo>
                  <a:cubicBezTo>
                    <a:pt x="0" y="26670"/>
                    <a:pt x="26670" y="0"/>
                    <a:pt x="59690" y="0"/>
                  </a:cubicBezTo>
                  <a:cubicBezTo>
                    <a:pt x="92710" y="0"/>
                    <a:pt x="119380" y="26670"/>
                    <a:pt x="119380" y="59690"/>
                  </a:cubicBezTo>
                  <a:close/>
                  <a:moveTo>
                    <a:pt x="406400" y="0"/>
                  </a:moveTo>
                  <a:cubicBezTo>
                    <a:pt x="373380" y="0"/>
                    <a:pt x="346710" y="26670"/>
                    <a:pt x="346710" y="59690"/>
                  </a:cubicBezTo>
                  <a:cubicBezTo>
                    <a:pt x="346710" y="92710"/>
                    <a:pt x="373380" y="119380"/>
                    <a:pt x="406400" y="119380"/>
                  </a:cubicBezTo>
                  <a:cubicBezTo>
                    <a:pt x="439420" y="119380"/>
                    <a:pt x="466090" y="92710"/>
                    <a:pt x="466090" y="59690"/>
                  </a:cubicBezTo>
                  <a:cubicBezTo>
                    <a:pt x="466090" y="26670"/>
                    <a:pt x="439420" y="0"/>
                    <a:pt x="406400" y="0"/>
                  </a:cubicBezTo>
                  <a:close/>
                  <a:moveTo>
                    <a:pt x="751840" y="0"/>
                  </a:moveTo>
                  <a:cubicBezTo>
                    <a:pt x="718820" y="0"/>
                    <a:pt x="692150" y="26670"/>
                    <a:pt x="692150" y="59690"/>
                  </a:cubicBezTo>
                  <a:cubicBezTo>
                    <a:pt x="692150" y="92710"/>
                    <a:pt x="718820" y="119380"/>
                    <a:pt x="751840" y="119380"/>
                  </a:cubicBezTo>
                  <a:cubicBezTo>
                    <a:pt x="784860" y="119380"/>
                    <a:pt x="811530" y="92710"/>
                    <a:pt x="811530" y="59690"/>
                  </a:cubicBezTo>
                  <a:cubicBezTo>
                    <a:pt x="811530" y="26670"/>
                    <a:pt x="784860" y="0"/>
                    <a:pt x="751840" y="0"/>
                  </a:cubicBezTo>
                  <a:close/>
                </a:path>
              </a:pathLst>
            </a:custGeom>
            <a:solidFill>
              <a:srgbClr val="F59B95"/>
            </a:solidFill>
          </p:spPr>
        </p:sp>
        <p:sp>
          <p:nvSpPr>
            <p:cNvPr name="Freeform 46" id="46"/>
            <p:cNvSpPr/>
            <p:nvPr/>
          </p:nvSpPr>
          <p:spPr>
            <a:xfrm flipH="false" flipV="false" rot="0">
              <a:off x="4114800" y="438150"/>
              <a:ext cx="269240" cy="5532120"/>
            </a:xfrm>
            <a:custGeom>
              <a:avLst/>
              <a:gdLst/>
              <a:ahLst/>
              <a:cxnLst/>
              <a:rect r="r" b="b" t="t" l="l"/>
              <a:pathLst>
                <a:path h="5532120" w="269240">
                  <a:moveTo>
                    <a:pt x="269240" y="5532120"/>
                  </a:moveTo>
                  <a:lnTo>
                    <a:pt x="0" y="5532120"/>
                  </a:lnTo>
                  <a:lnTo>
                    <a:pt x="0" y="0"/>
                  </a:lnTo>
                  <a:lnTo>
                    <a:pt x="269240" y="0"/>
                  </a:lnTo>
                  <a:lnTo>
                    <a:pt x="269240" y="553212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4434840" cy="6338570"/>
            </a:xfrm>
            <a:custGeom>
              <a:avLst/>
              <a:gdLst/>
              <a:ahLst/>
              <a:cxnLst/>
              <a:rect r="r" b="b" t="t" l="l"/>
              <a:pathLst>
                <a:path h="6338570" w="4434840">
                  <a:moveTo>
                    <a:pt x="4147820" y="5826760"/>
                  </a:moveTo>
                  <a:lnTo>
                    <a:pt x="4182110" y="5788660"/>
                  </a:lnTo>
                  <a:lnTo>
                    <a:pt x="4250690" y="5849620"/>
                  </a:lnTo>
                  <a:lnTo>
                    <a:pt x="4319270" y="5788660"/>
                  </a:lnTo>
                  <a:lnTo>
                    <a:pt x="4353560" y="5826760"/>
                  </a:lnTo>
                  <a:lnTo>
                    <a:pt x="4251960" y="5919470"/>
                  </a:lnTo>
                  <a:lnTo>
                    <a:pt x="4147820" y="5826760"/>
                  </a:lnTo>
                  <a:close/>
                  <a:moveTo>
                    <a:pt x="4182110" y="5567680"/>
                  </a:moveTo>
                  <a:lnTo>
                    <a:pt x="4250690" y="5506720"/>
                  </a:lnTo>
                  <a:lnTo>
                    <a:pt x="4319270" y="5567680"/>
                  </a:lnTo>
                  <a:lnTo>
                    <a:pt x="4353560" y="5529580"/>
                  </a:lnTo>
                  <a:lnTo>
                    <a:pt x="4251960" y="5436870"/>
                  </a:lnTo>
                  <a:lnTo>
                    <a:pt x="4150360" y="5529580"/>
                  </a:lnTo>
                  <a:lnTo>
                    <a:pt x="4182110" y="5567680"/>
                  </a:lnTo>
                  <a:close/>
                  <a:moveTo>
                    <a:pt x="4434840" y="0"/>
                  </a:moveTo>
                  <a:lnTo>
                    <a:pt x="4434840" y="387350"/>
                  </a:lnTo>
                  <a:lnTo>
                    <a:pt x="4434840" y="438150"/>
                  </a:lnTo>
                  <a:lnTo>
                    <a:pt x="4434840" y="5351780"/>
                  </a:lnTo>
                  <a:lnTo>
                    <a:pt x="4434840" y="5403850"/>
                  </a:lnTo>
                  <a:lnTo>
                    <a:pt x="4434840" y="5660390"/>
                  </a:lnTo>
                  <a:lnTo>
                    <a:pt x="4434840" y="5721350"/>
                  </a:lnTo>
                  <a:lnTo>
                    <a:pt x="4434840" y="5969000"/>
                  </a:lnTo>
                  <a:lnTo>
                    <a:pt x="4434840" y="6029960"/>
                  </a:lnTo>
                  <a:lnTo>
                    <a:pt x="4434840" y="6338570"/>
                  </a:lnTo>
                  <a:lnTo>
                    <a:pt x="4064000" y="6338570"/>
                  </a:lnTo>
                  <a:lnTo>
                    <a:pt x="4064000" y="6338570"/>
                  </a:lnTo>
                  <a:lnTo>
                    <a:pt x="0" y="6338570"/>
                  </a:lnTo>
                  <a:lnTo>
                    <a:pt x="0" y="436880"/>
                  </a:lnTo>
                  <a:lnTo>
                    <a:pt x="0" y="436880"/>
                  </a:lnTo>
                  <a:lnTo>
                    <a:pt x="0" y="0"/>
                  </a:lnTo>
                  <a:lnTo>
                    <a:pt x="4434840" y="0"/>
                  </a:lnTo>
                  <a:close/>
                  <a:moveTo>
                    <a:pt x="50800" y="386080"/>
                  </a:moveTo>
                  <a:lnTo>
                    <a:pt x="4384040" y="386080"/>
                  </a:lnTo>
                  <a:lnTo>
                    <a:pt x="4384040" y="50800"/>
                  </a:lnTo>
                  <a:lnTo>
                    <a:pt x="50800" y="50800"/>
                  </a:lnTo>
                  <a:lnTo>
                    <a:pt x="50800" y="386080"/>
                  </a:lnTo>
                  <a:close/>
                  <a:moveTo>
                    <a:pt x="4064000" y="6031230"/>
                  </a:moveTo>
                  <a:lnTo>
                    <a:pt x="4064000" y="5970270"/>
                  </a:lnTo>
                  <a:lnTo>
                    <a:pt x="4064000" y="5722620"/>
                  </a:lnTo>
                  <a:lnTo>
                    <a:pt x="4064000" y="5661660"/>
                  </a:lnTo>
                  <a:lnTo>
                    <a:pt x="4064000" y="5405120"/>
                  </a:lnTo>
                  <a:lnTo>
                    <a:pt x="4064000" y="5353050"/>
                  </a:lnTo>
                  <a:lnTo>
                    <a:pt x="4064000" y="436880"/>
                  </a:lnTo>
                  <a:lnTo>
                    <a:pt x="50800" y="436880"/>
                  </a:lnTo>
                  <a:lnTo>
                    <a:pt x="50800" y="6289040"/>
                  </a:lnTo>
                  <a:lnTo>
                    <a:pt x="4064000" y="6289040"/>
                  </a:lnTo>
                  <a:lnTo>
                    <a:pt x="4064000" y="6031230"/>
                  </a:lnTo>
                  <a:close/>
                  <a:moveTo>
                    <a:pt x="4384040" y="5403850"/>
                  </a:moveTo>
                  <a:lnTo>
                    <a:pt x="4114800" y="5403850"/>
                  </a:lnTo>
                  <a:lnTo>
                    <a:pt x="4114800" y="5660390"/>
                  </a:lnTo>
                  <a:lnTo>
                    <a:pt x="4384040" y="5660390"/>
                  </a:lnTo>
                  <a:lnTo>
                    <a:pt x="4384040" y="5403850"/>
                  </a:lnTo>
                  <a:close/>
                  <a:moveTo>
                    <a:pt x="4114800" y="5721350"/>
                  </a:moveTo>
                  <a:lnTo>
                    <a:pt x="4114800" y="5969000"/>
                  </a:lnTo>
                  <a:lnTo>
                    <a:pt x="4384040" y="5969000"/>
                  </a:lnTo>
                  <a:lnTo>
                    <a:pt x="4384040" y="5721350"/>
                  </a:lnTo>
                  <a:lnTo>
                    <a:pt x="4114800" y="5721350"/>
                  </a:lnTo>
                  <a:close/>
                  <a:moveTo>
                    <a:pt x="4384040" y="6031230"/>
                  </a:moveTo>
                  <a:lnTo>
                    <a:pt x="4114800" y="6031230"/>
                  </a:lnTo>
                  <a:lnTo>
                    <a:pt x="4114800" y="6289040"/>
                  </a:lnTo>
                  <a:lnTo>
                    <a:pt x="4384040" y="6289040"/>
                  </a:lnTo>
                  <a:lnTo>
                    <a:pt x="4384040" y="6031230"/>
                  </a:lnTo>
                  <a:close/>
                  <a:moveTo>
                    <a:pt x="4384040" y="5351780"/>
                  </a:moveTo>
                  <a:lnTo>
                    <a:pt x="4384040" y="438150"/>
                  </a:lnTo>
                  <a:lnTo>
                    <a:pt x="4114800" y="438150"/>
                  </a:lnTo>
                  <a:lnTo>
                    <a:pt x="4114800" y="5351780"/>
                  </a:lnTo>
                  <a:lnTo>
                    <a:pt x="4384040" y="5351780"/>
                  </a:lnTo>
                  <a:close/>
                  <a:moveTo>
                    <a:pt x="367030" y="224790"/>
                  </a:moveTo>
                  <a:cubicBezTo>
                    <a:pt x="367030" y="285750"/>
                    <a:pt x="317500" y="335280"/>
                    <a:pt x="256540" y="335280"/>
                  </a:cubicBezTo>
                  <a:cubicBezTo>
                    <a:pt x="195580" y="335280"/>
                    <a:pt x="146050" y="285750"/>
                    <a:pt x="146050" y="224790"/>
                  </a:cubicBezTo>
                  <a:cubicBezTo>
                    <a:pt x="146050" y="163830"/>
                    <a:pt x="195580" y="114300"/>
                    <a:pt x="256540" y="114300"/>
                  </a:cubicBezTo>
                  <a:cubicBezTo>
                    <a:pt x="317500" y="114300"/>
                    <a:pt x="367030" y="163830"/>
                    <a:pt x="367030" y="224790"/>
                  </a:cubicBezTo>
                  <a:close/>
                  <a:moveTo>
                    <a:pt x="316230" y="224790"/>
                  </a:moveTo>
                  <a:cubicBezTo>
                    <a:pt x="316230" y="191770"/>
                    <a:pt x="289560" y="165100"/>
                    <a:pt x="256540" y="165100"/>
                  </a:cubicBezTo>
                  <a:cubicBezTo>
                    <a:pt x="223520" y="165100"/>
                    <a:pt x="196850" y="191770"/>
                    <a:pt x="196850" y="224790"/>
                  </a:cubicBezTo>
                  <a:cubicBezTo>
                    <a:pt x="196850" y="257810"/>
                    <a:pt x="223520" y="284480"/>
                    <a:pt x="256540" y="284480"/>
                  </a:cubicBezTo>
                  <a:cubicBezTo>
                    <a:pt x="289560" y="285750"/>
                    <a:pt x="316230" y="257810"/>
                    <a:pt x="316230" y="224790"/>
                  </a:cubicBezTo>
                  <a:close/>
                  <a:moveTo>
                    <a:pt x="713740" y="224790"/>
                  </a:moveTo>
                  <a:cubicBezTo>
                    <a:pt x="713740" y="285750"/>
                    <a:pt x="664210" y="335280"/>
                    <a:pt x="603250" y="335280"/>
                  </a:cubicBezTo>
                  <a:cubicBezTo>
                    <a:pt x="542290" y="335280"/>
                    <a:pt x="492760" y="285750"/>
                    <a:pt x="492760" y="224790"/>
                  </a:cubicBezTo>
                  <a:cubicBezTo>
                    <a:pt x="492760" y="163830"/>
                    <a:pt x="541020" y="114300"/>
                    <a:pt x="603250" y="114300"/>
                  </a:cubicBezTo>
                  <a:cubicBezTo>
                    <a:pt x="664210" y="114300"/>
                    <a:pt x="713740" y="163830"/>
                    <a:pt x="713740" y="224790"/>
                  </a:cubicBezTo>
                  <a:close/>
                  <a:moveTo>
                    <a:pt x="662940" y="224790"/>
                  </a:moveTo>
                  <a:cubicBezTo>
                    <a:pt x="662940" y="191770"/>
                    <a:pt x="636270" y="165100"/>
                    <a:pt x="603250" y="165100"/>
                  </a:cubicBezTo>
                  <a:cubicBezTo>
                    <a:pt x="570230" y="165100"/>
                    <a:pt x="543560" y="191770"/>
                    <a:pt x="543560" y="224790"/>
                  </a:cubicBezTo>
                  <a:cubicBezTo>
                    <a:pt x="543560" y="257810"/>
                    <a:pt x="570230" y="284480"/>
                    <a:pt x="603250" y="284480"/>
                  </a:cubicBezTo>
                  <a:cubicBezTo>
                    <a:pt x="636270" y="285750"/>
                    <a:pt x="662940" y="257810"/>
                    <a:pt x="662940" y="224790"/>
                  </a:cubicBezTo>
                  <a:close/>
                  <a:moveTo>
                    <a:pt x="1060450" y="224790"/>
                  </a:moveTo>
                  <a:cubicBezTo>
                    <a:pt x="1060450" y="285750"/>
                    <a:pt x="1010920" y="335280"/>
                    <a:pt x="949960" y="335280"/>
                  </a:cubicBezTo>
                  <a:cubicBezTo>
                    <a:pt x="889000" y="335280"/>
                    <a:pt x="839470" y="285750"/>
                    <a:pt x="839470" y="224790"/>
                  </a:cubicBezTo>
                  <a:cubicBezTo>
                    <a:pt x="839470" y="163830"/>
                    <a:pt x="887730" y="114300"/>
                    <a:pt x="948690" y="114300"/>
                  </a:cubicBezTo>
                  <a:cubicBezTo>
                    <a:pt x="1009650" y="114300"/>
                    <a:pt x="1060450" y="163830"/>
                    <a:pt x="1060450" y="224790"/>
                  </a:cubicBezTo>
                  <a:close/>
                  <a:moveTo>
                    <a:pt x="1009650" y="224790"/>
                  </a:moveTo>
                  <a:cubicBezTo>
                    <a:pt x="1009650" y="191770"/>
                    <a:pt x="982980" y="165100"/>
                    <a:pt x="949960" y="165100"/>
                  </a:cubicBezTo>
                  <a:cubicBezTo>
                    <a:pt x="916940" y="165100"/>
                    <a:pt x="890270" y="191770"/>
                    <a:pt x="890270" y="224790"/>
                  </a:cubicBezTo>
                  <a:cubicBezTo>
                    <a:pt x="890270" y="257810"/>
                    <a:pt x="916940" y="284480"/>
                    <a:pt x="949960" y="284480"/>
                  </a:cubicBezTo>
                  <a:cubicBezTo>
                    <a:pt x="981710" y="285750"/>
                    <a:pt x="1009650" y="257810"/>
                    <a:pt x="1009650" y="224790"/>
                  </a:cubicBezTo>
                  <a:close/>
                  <a:moveTo>
                    <a:pt x="1207770" y="304800"/>
                  </a:moveTo>
                  <a:lnTo>
                    <a:pt x="4263390" y="304800"/>
                  </a:lnTo>
                  <a:lnTo>
                    <a:pt x="4263390" y="254000"/>
                  </a:lnTo>
                  <a:lnTo>
                    <a:pt x="1207770" y="254000"/>
                  </a:lnTo>
                  <a:lnTo>
                    <a:pt x="1207770" y="304800"/>
                  </a:lnTo>
                  <a:close/>
                  <a:moveTo>
                    <a:pt x="1207770" y="177800"/>
                  </a:moveTo>
                  <a:lnTo>
                    <a:pt x="4263390" y="177800"/>
                  </a:lnTo>
                  <a:lnTo>
                    <a:pt x="4263390" y="127000"/>
                  </a:lnTo>
                  <a:lnTo>
                    <a:pt x="1207770" y="127000"/>
                  </a:lnTo>
                  <a:lnTo>
                    <a:pt x="1207770" y="177800"/>
                  </a:lnTo>
                  <a:close/>
                </a:path>
              </a:pathLst>
            </a:custGeom>
            <a:solidFill>
              <a:srgbClr val="3954A3"/>
            </a:solidFill>
          </p:spPr>
        </p:sp>
      </p:grpSp>
      <p:sp>
        <p:nvSpPr>
          <p:cNvPr name="TextBox 48" id="48"/>
          <p:cNvSpPr txBox="true"/>
          <p:nvPr/>
        </p:nvSpPr>
        <p:spPr>
          <a:xfrm rot="0">
            <a:off x="838633" y="821301"/>
            <a:ext cx="16610734" cy="1571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6299"/>
              </a:lnSpc>
              <a:spcBef>
                <a:spcPct val="0"/>
              </a:spcBef>
            </a:pPr>
            <a:r>
              <a:rPr lang="he-IL" b="true" sz="4499">
                <a:solidFill>
                  <a:srgbClr val="113E6C"/>
                </a:solidFill>
                <a:latin typeface="Arimo Bold"/>
                <a:ea typeface="Arimo Bold"/>
                <a:cs typeface="Arimo Bold"/>
                <a:sym typeface="Arimo Bold"/>
                <a:rtl val="true"/>
              </a:rPr>
              <a:t>בעקבות המאבק התקשורתי- בוטלו לנאווה הדו”חות והיא קיבלה תו נכה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8644398"/>
            <a:chOff x="0" y="0"/>
            <a:chExt cx="4398540" cy="22767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98540" cy="2276714"/>
            </a:xfrm>
            <a:custGeom>
              <a:avLst/>
              <a:gdLst/>
              <a:ahLst/>
              <a:cxnLst/>
              <a:rect r="r" b="b" t="t" l="l"/>
              <a:pathLst>
                <a:path h="2276714" w="4398540">
                  <a:moveTo>
                    <a:pt x="0" y="0"/>
                  </a:moveTo>
                  <a:lnTo>
                    <a:pt x="4398540" y="0"/>
                  </a:lnTo>
                  <a:lnTo>
                    <a:pt x="4398540" y="2276714"/>
                  </a:lnTo>
                  <a:lnTo>
                    <a:pt x="0" y="22767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19336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398540" cy="23243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12736" y="8488195"/>
            <a:ext cx="1692396" cy="1711660"/>
            <a:chOff x="0" y="0"/>
            <a:chExt cx="2256527" cy="2282214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92063" y="0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3405131" y="1285769"/>
            <a:ext cx="3679148" cy="7892859"/>
            <a:chOff x="0" y="0"/>
            <a:chExt cx="4905531" cy="10523812"/>
          </a:xfrm>
        </p:grpSpPr>
        <p:grpSp>
          <p:nvGrpSpPr>
            <p:cNvPr name="Group 11" id="11"/>
            <p:cNvGrpSpPr>
              <a:grpSpLocks noChangeAspect="true"/>
            </p:cNvGrpSpPr>
            <p:nvPr/>
          </p:nvGrpSpPr>
          <p:grpSpPr>
            <a:xfrm rot="0">
              <a:off x="0" y="0"/>
              <a:ext cx="4905531" cy="9706437"/>
              <a:chOff x="0" y="0"/>
              <a:chExt cx="2620010" cy="518414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53340" y="25400"/>
                <a:ext cx="2513330" cy="5132070"/>
              </a:xfrm>
              <a:custGeom>
                <a:avLst/>
                <a:gdLst/>
                <a:ahLst/>
                <a:cxnLst/>
                <a:rect r="r" b="b" t="t" l="l"/>
                <a:pathLst>
                  <a:path h="5132070" w="2513330">
                    <a:moveTo>
                      <a:pt x="2159000" y="0"/>
                    </a:moveTo>
                    <a:lnTo>
                      <a:pt x="354330" y="0"/>
                    </a:lnTo>
                    <a:cubicBezTo>
                      <a:pt x="158750" y="0"/>
                      <a:pt x="0" y="158750"/>
                      <a:pt x="0" y="354330"/>
                    </a:cubicBezTo>
                    <a:lnTo>
                      <a:pt x="0" y="4777740"/>
                    </a:lnTo>
                    <a:cubicBezTo>
                      <a:pt x="0" y="4973320"/>
                      <a:pt x="158750" y="5132070"/>
                      <a:pt x="354330" y="5132070"/>
                    </a:cubicBezTo>
                    <a:lnTo>
                      <a:pt x="2159000" y="5132070"/>
                    </a:lnTo>
                    <a:cubicBezTo>
                      <a:pt x="2354580" y="5132070"/>
                      <a:pt x="2513330" y="4973320"/>
                      <a:pt x="2513330" y="4777740"/>
                    </a:cubicBezTo>
                    <a:lnTo>
                      <a:pt x="2513330" y="354330"/>
                    </a:lnTo>
                    <a:cubicBezTo>
                      <a:pt x="2513330" y="158750"/>
                      <a:pt x="2354580" y="0"/>
                      <a:pt x="2159000" y="0"/>
                    </a:cubicBezTo>
                    <a:close/>
                    <a:moveTo>
                      <a:pt x="1558290" y="162560"/>
                    </a:moveTo>
                    <a:cubicBezTo>
                      <a:pt x="1576070" y="162560"/>
                      <a:pt x="1590040" y="176530"/>
                      <a:pt x="1590040" y="194310"/>
                    </a:cubicBezTo>
                    <a:cubicBezTo>
                      <a:pt x="1590040" y="212090"/>
                      <a:pt x="1576070" y="226060"/>
                      <a:pt x="1558290" y="226060"/>
                    </a:cubicBezTo>
                    <a:cubicBezTo>
                      <a:pt x="1540510" y="226060"/>
                      <a:pt x="1526540" y="212090"/>
                      <a:pt x="1526540" y="194310"/>
                    </a:cubicBezTo>
                    <a:cubicBezTo>
                      <a:pt x="1526540" y="176530"/>
                      <a:pt x="1541780" y="162560"/>
                      <a:pt x="1558290" y="162560"/>
                    </a:cubicBezTo>
                    <a:close/>
                    <a:moveTo>
                      <a:pt x="1089660" y="172720"/>
                    </a:moveTo>
                    <a:lnTo>
                      <a:pt x="1394460" y="172720"/>
                    </a:lnTo>
                    <a:cubicBezTo>
                      <a:pt x="1405890" y="172720"/>
                      <a:pt x="1416050" y="181610"/>
                      <a:pt x="1416050" y="194310"/>
                    </a:cubicBezTo>
                    <a:cubicBezTo>
                      <a:pt x="1416050" y="207010"/>
                      <a:pt x="1405890" y="215900"/>
                      <a:pt x="1394460" y="215900"/>
                    </a:cubicBezTo>
                    <a:lnTo>
                      <a:pt x="1089660" y="215900"/>
                    </a:lnTo>
                    <a:cubicBezTo>
                      <a:pt x="1078230" y="215900"/>
                      <a:pt x="1068070" y="207010"/>
                      <a:pt x="1068070" y="194310"/>
                    </a:cubicBezTo>
                    <a:cubicBezTo>
                      <a:pt x="1068070" y="181610"/>
                      <a:pt x="1078230" y="172720"/>
                      <a:pt x="1089660" y="172720"/>
                    </a:cubicBezTo>
                    <a:close/>
                    <a:moveTo>
                      <a:pt x="2383790" y="4798060"/>
                    </a:moveTo>
                    <a:cubicBezTo>
                      <a:pt x="2383790" y="4913630"/>
                      <a:pt x="2289810" y="5007610"/>
                      <a:pt x="2174240" y="5007610"/>
                    </a:cubicBezTo>
                    <a:lnTo>
                      <a:pt x="341630" y="5007610"/>
                    </a:lnTo>
                    <a:cubicBezTo>
                      <a:pt x="226060" y="5007610"/>
                      <a:pt x="132080" y="4913630"/>
                      <a:pt x="132080" y="4798060"/>
                    </a:cubicBezTo>
                    <a:lnTo>
                      <a:pt x="132080" y="340360"/>
                    </a:lnTo>
                    <a:cubicBezTo>
                      <a:pt x="132080" y="224790"/>
                      <a:pt x="226060" y="130810"/>
                      <a:pt x="341630" y="130810"/>
                    </a:cubicBezTo>
                    <a:lnTo>
                      <a:pt x="614680" y="130810"/>
                    </a:lnTo>
                    <a:lnTo>
                      <a:pt x="614680" y="187960"/>
                    </a:lnTo>
                    <a:cubicBezTo>
                      <a:pt x="614680" y="252730"/>
                      <a:pt x="668020" y="306070"/>
                      <a:pt x="732790" y="306070"/>
                    </a:cubicBezTo>
                    <a:lnTo>
                      <a:pt x="1783080" y="306070"/>
                    </a:lnTo>
                    <a:cubicBezTo>
                      <a:pt x="1847850" y="306070"/>
                      <a:pt x="1901190" y="252730"/>
                      <a:pt x="1901190" y="187960"/>
                    </a:cubicBezTo>
                    <a:lnTo>
                      <a:pt x="1901190" y="130810"/>
                    </a:lnTo>
                    <a:lnTo>
                      <a:pt x="2172970" y="130810"/>
                    </a:lnTo>
                    <a:cubicBezTo>
                      <a:pt x="2288540" y="130810"/>
                      <a:pt x="2382520" y="224790"/>
                      <a:pt x="2382520" y="340360"/>
                    </a:cubicBezTo>
                    <a:lnTo>
                      <a:pt x="2382520" y="47980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13" id="13"/>
              <p:cNvSpPr/>
              <p:nvPr/>
            </p:nvSpPr>
            <p:spPr>
              <a:xfrm flipH="false" flipV="false" rot="0">
                <a:off x="185420" y="156210"/>
                <a:ext cx="2250453" cy="4876800"/>
              </a:xfrm>
              <a:custGeom>
                <a:avLst/>
                <a:gdLst/>
                <a:ahLst/>
                <a:cxnLst/>
                <a:rect r="r" b="b" t="t" l="l"/>
                <a:pathLst>
                  <a:path h="4876800" w="2250453">
                    <a:moveTo>
                      <a:pt x="2040890" y="0"/>
                    </a:moveTo>
                    <a:lnTo>
                      <a:pt x="1769110" y="0"/>
                    </a:lnTo>
                    <a:lnTo>
                      <a:pt x="1769110" y="57150"/>
                    </a:lnTo>
                    <a:cubicBezTo>
                      <a:pt x="1769110" y="121920"/>
                      <a:pt x="1715770" y="175260"/>
                      <a:pt x="1651000" y="175260"/>
                    </a:cubicBezTo>
                    <a:lnTo>
                      <a:pt x="601980" y="175260"/>
                    </a:lnTo>
                    <a:cubicBezTo>
                      <a:pt x="537210" y="175260"/>
                      <a:pt x="483870" y="121920"/>
                      <a:pt x="483870" y="57150"/>
                    </a:cubicBezTo>
                    <a:lnTo>
                      <a:pt x="483870" y="0"/>
                    </a:lnTo>
                    <a:lnTo>
                      <a:pt x="209550" y="0"/>
                    </a:lnTo>
                    <a:cubicBezTo>
                      <a:pt x="93980" y="0"/>
                      <a:pt x="0" y="93980"/>
                      <a:pt x="0" y="209550"/>
                    </a:cubicBezTo>
                    <a:lnTo>
                      <a:pt x="0" y="4667250"/>
                    </a:lnTo>
                    <a:cubicBezTo>
                      <a:pt x="0" y="4782820"/>
                      <a:pt x="93980" y="4876800"/>
                      <a:pt x="209550" y="4876800"/>
                    </a:cubicBezTo>
                    <a:lnTo>
                      <a:pt x="2040890" y="4876800"/>
                    </a:lnTo>
                    <a:cubicBezTo>
                      <a:pt x="2156460" y="4876800"/>
                      <a:pt x="2250440" y="4782820"/>
                      <a:pt x="2250440" y="4667250"/>
                    </a:cubicBezTo>
                    <a:lnTo>
                      <a:pt x="2250440" y="209550"/>
                    </a:lnTo>
                    <a:cubicBezTo>
                      <a:pt x="2251710" y="93980"/>
                      <a:pt x="2157730" y="0"/>
                      <a:pt x="204089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112" t="0" r="-112" b="0"/>
                </a:stretch>
              </a:blipFill>
            </p:spPr>
          </p:sp>
          <p:sp>
            <p:nvSpPr>
              <p:cNvPr name="Freeform 14" id="14"/>
              <p:cNvSpPr/>
              <p:nvPr/>
            </p:nvSpPr>
            <p:spPr>
              <a:xfrm flipH="false" flipV="false" rot="0">
                <a:off x="1121410" y="198120"/>
                <a:ext cx="347980" cy="43180"/>
              </a:xfrm>
              <a:custGeom>
                <a:avLst/>
                <a:gdLst/>
                <a:ahLst/>
                <a:cxnLst/>
                <a:rect r="r" b="b" t="t" l="l"/>
                <a:pathLst>
                  <a:path h="43180" w="347980">
                    <a:moveTo>
                      <a:pt x="326390" y="0"/>
                    </a:moveTo>
                    <a:lnTo>
                      <a:pt x="21590" y="0"/>
                    </a:lnTo>
                    <a:cubicBezTo>
                      <a:pt x="10160" y="0"/>
                      <a:pt x="0" y="8890"/>
                      <a:pt x="0" y="21590"/>
                    </a:cubicBezTo>
                    <a:cubicBezTo>
                      <a:pt x="0" y="34290"/>
                      <a:pt x="10160" y="43180"/>
                      <a:pt x="21590" y="43180"/>
                    </a:cubicBezTo>
                    <a:lnTo>
                      <a:pt x="326390" y="43180"/>
                    </a:lnTo>
                    <a:cubicBezTo>
                      <a:pt x="337820" y="43180"/>
                      <a:pt x="347980" y="34290"/>
                      <a:pt x="347980" y="21590"/>
                    </a:cubicBezTo>
                    <a:cubicBezTo>
                      <a:pt x="347980" y="8890"/>
                      <a:pt x="337820" y="0"/>
                      <a:pt x="326390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15" id="15"/>
              <p:cNvSpPr/>
              <p:nvPr/>
            </p:nvSpPr>
            <p:spPr>
              <a:xfrm flipH="false" flipV="false" rot="0">
                <a:off x="1579738" y="187960"/>
                <a:ext cx="63785" cy="63501"/>
              </a:xfrm>
              <a:custGeom>
                <a:avLst/>
                <a:gdLst/>
                <a:ahLst/>
                <a:cxnLst/>
                <a:rect r="r" b="b" t="t" l="l"/>
                <a:pathLst>
                  <a:path h="63501" w="63785">
                    <a:moveTo>
                      <a:pt x="31892" y="0"/>
                    </a:moveTo>
                    <a:cubicBezTo>
                      <a:pt x="20515" y="-51"/>
                      <a:pt x="9980" y="5989"/>
                      <a:pt x="4277" y="15834"/>
                    </a:cubicBezTo>
                    <a:cubicBezTo>
                      <a:pt x="-1426" y="25678"/>
                      <a:pt x="-1426" y="37822"/>
                      <a:pt x="4277" y="47666"/>
                    </a:cubicBezTo>
                    <a:cubicBezTo>
                      <a:pt x="9980" y="57511"/>
                      <a:pt x="20515" y="63551"/>
                      <a:pt x="31892" y="63500"/>
                    </a:cubicBezTo>
                    <a:cubicBezTo>
                      <a:pt x="43269" y="63551"/>
                      <a:pt x="53804" y="57511"/>
                      <a:pt x="59507" y="47666"/>
                    </a:cubicBezTo>
                    <a:cubicBezTo>
                      <a:pt x="65210" y="37822"/>
                      <a:pt x="65210" y="25678"/>
                      <a:pt x="59507" y="15834"/>
                    </a:cubicBezTo>
                    <a:cubicBezTo>
                      <a:pt x="53804" y="5989"/>
                      <a:pt x="43269" y="-51"/>
                      <a:pt x="31892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685800"/>
                <a:ext cx="27940" cy="213360"/>
              </a:xfrm>
              <a:custGeom>
                <a:avLst/>
                <a:gdLst/>
                <a:ahLst/>
                <a:cxnLst/>
                <a:rect r="r" b="b" t="t" l="l"/>
                <a:pathLst>
                  <a:path h="213360" w="27940">
                    <a:moveTo>
                      <a:pt x="0" y="26670"/>
                    </a:moveTo>
                    <a:lnTo>
                      <a:pt x="0" y="185420"/>
                    </a:lnTo>
                    <a:cubicBezTo>
                      <a:pt x="0" y="200660"/>
                      <a:pt x="12700" y="213360"/>
                      <a:pt x="27940" y="21336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1057910"/>
                <a:ext cx="27940" cy="384810"/>
              </a:xfrm>
              <a:custGeom>
                <a:avLst/>
                <a:gdLst/>
                <a:ahLst/>
                <a:cxnLst/>
                <a:rect r="r" b="b" t="t" l="l"/>
                <a:pathLst>
                  <a:path h="384810" w="27940">
                    <a:moveTo>
                      <a:pt x="0" y="26670"/>
                    </a:moveTo>
                    <a:lnTo>
                      <a:pt x="0" y="356870"/>
                    </a:lnTo>
                    <a:cubicBezTo>
                      <a:pt x="0" y="372110"/>
                      <a:pt x="12700" y="384810"/>
                      <a:pt x="27940" y="38481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1526540"/>
                <a:ext cx="27940" cy="386080"/>
              </a:xfrm>
              <a:custGeom>
                <a:avLst/>
                <a:gdLst/>
                <a:ahLst/>
                <a:cxnLst/>
                <a:rect r="r" b="b" t="t" l="l"/>
                <a:pathLst>
                  <a:path h="386080" w="27940">
                    <a:moveTo>
                      <a:pt x="0" y="27940"/>
                    </a:moveTo>
                    <a:lnTo>
                      <a:pt x="0" y="358140"/>
                    </a:lnTo>
                    <a:cubicBezTo>
                      <a:pt x="0" y="373380"/>
                      <a:pt x="12700" y="386080"/>
                      <a:pt x="27940" y="386080"/>
                    </a:cubicBezTo>
                    <a:lnTo>
                      <a:pt x="27940" y="0"/>
                    </a:lnTo>
                    <a:cubicBezTo>
                      <a:pt x="12700" y="0"/>
                      <a:pt x="0" y="12700"/>
                      <a:pt x="0" y="2794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19" id="19"/>
              <p:cNvSpPr/>
              <p:nvPr/>
            </p:nvSpPr>
            <p:spPr>
              <a:xfrm flipH="false" flipV="false" rot="0">
                <a:off x="2592070" y="1184910"/>
                <a:ext cx="27940" cy="618490"/>
              </a:xfrm>
              <a:custGeom>
                <a:avLst/>
                <a:gdLst/>
                <a:ahLst/>
                <a:cxnLst/>
                <a:rect r="r" b="b" t="t" l="l"/>
                <a:pathLst>
                  <a:path h="618490" w="27940">
                    <a:moveTo>
                      <a:pt x="0" y="0"/>
                    </a:moveTo>
                    <a:lnTo>
                      <a:pt x="0" y="618490"/>
                    </a:lnTo>
                    <a:cubicBezTo>
                      <a:pt x="15240" y="618490"/>
                      <a:pt x="27940" y="605790"/>
                      <a:pt x="27940" y="590550"/>
                    </a:cubicBezTo>
                    <a:lnTo>
                      <a:pt x="27940" y="27940"/>
                    </a:lnTo>
                    <a:cubicBezTo>
                      <a:pt x="27940" y="12700"/>
                      <a:pt x="15240" y="0"/>
                      <a:pt x="0" y="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0" id="20"/>
              <p:cNvSpPr/>
              <p:nvPr/>
            </p:nvSpPr>
            <p:spPr>
              <a:xfrm flipH="false" flipV="false" rot="0">
                <a:off x="27940" y="0"/>
                <a:ext cx="2564130" cy="5182870"/>
              </a:xfrm>
              <a:custGeom>
                <a:avLst/>
                <a:gdLst/>
                <a:ahLst/>
                <a:cxnLst/>
                <a:rect r="r" b="b" t="t" l="l"/>
                <a:pathLst>
                  <a:path h="5182870" w="2564130">
                    <a:moveTo>
                      <a:pt x="2564130" y="1184910"/>
                    </a:moveTo>
                    <a:lnTo>
                      <a:pt x="2564130" y="379730"/>
                    </a:lnTo>
                    <a:cubicBezTo>
                      <a:pt x="2564130" y="353060"/>
                      <a:pt x="2561590" y="327660"/>
                      <a:pt x="2556510" y="303530"/>
                    </a:cubicBezTo>
                    <a:cubicBezTo>
                      <a:pt x="2553970" y="290830"/>
                      <a:pt x="2551430" y="279400"/>
                      <a:pt x="2547620" y="266700"/>
                    </a:cubicBezTo>
                    <a:cubicBezTo>
                      <a:pt x="2542540" y="248920"/>
                      <a:pt x="2534920" y="231140"/>
                      <a:pt x="2527300" y="214630"/>
                    </a:cubicBezTo>
                    <a:cubicBezTo>
                      <a:pt x="2522220" y="203200"/>
                      <a:pt x="2515870" y="193040"/>
                      <a:pt x="2509520" y="182880"/>
                    </a:cubicBezTo>
                    <a:cubicBezTo>
                      <a:pt x="2503170" y="172720"/>
                      <a:pt x="2496820" y="162560"/>
                      <a:pt x="2489200" y="152400"/>
                    </a:cubicBezTo>
                    <a:cubicBezTo>
                      <a:pt x="2477770" y="137160"/>
                      <a:pt x="2466340" y="124460"/>
                      <a:pt x="2453640" y="110490"/>
                    </a:cubicBezTo>
                    <a:cubicBezTo>
                      <a:pt x="2444750" y="101600"/>
                      <a:pt x="2435860" y="93980"/>
                      <a:pt x="2426970" y="86360"/>
                    </a:cubicBezTo>
                    <a:cubicBezTo>
                      <a:pt x="2360930" y="31750"/>
                      <a:pt x="2277110" y="0"/>
                      <a:pt x="2185670" y="0"/>
                    </a:cubicBezTo>
                    <a:lnTo>
                      <a:pt x="379730" y="0"/>
                    </a:lnTo>
                    <a:cubicBezTo>
                      <a:pt x="288290" y="0"/>
                      <a:pt x="203200" y="33020"/>
                      <a:pt x="138430" y="86360"/>
                    </a:cubicBezTo>
                    <a:cubicBezTo>
                      <a:pt x="129540" y="93980"/>
                      <a:pt x="120650" y="102870"/>
                      <a:pt x="111760" y="110490"/>
                    </a:cubicBezTo>
                    <a:cubicBezTo>
                      <a:pt x="99060" y="123190"/>
                      <a:pt x="86360" y="137160"/>
                      <a:pt x="76200" y="152400"/>
                    </a:cubicBezTo>
                    <a:cubicBezTo>
                      <a:pt x="68580" y="162560"/>
                      <a:pt x="62230" y="172720"/>
                      <a:pt x="55880" y="182880"/>
                    </a:cubicBezTo>
                    <a:cubicBezTo>
                      <a:pt x="49530" y="193040"/>
                      <a:pt x="43180" y="204470"/>
                      <a:pt x="38100" y="214630"/>
                    </a:cubicBezTo>
                    <a:cubicBezTo>
                      <a:pt x="29210" y="232410"/>
                      <a:pt x="22860" y="248920"/>
                      <a:pt x="16510" y="266700"/>
                    </a:cubicBezTo>
                    <a:cubicBezTo>
                      <a:pt x="12700" y="279400"/>
                      <a:pt x="10160" y="290830"/>
                      <a:pt x="7620" y="303530"/>
                    </a:cubicBezTo>
                    <a:cubicBezTo>
                      <a:pt x="2540" y="327660"/>
                      <a:pt x="0" y="354330"/>
                      <a:pt x="0" y="379730"/>
                    </a:cubicBezTo>
                    <a:lnTo>
                      <a:pt x="0" y="4803140"/>
                    </a:lnTo>
                    <a:cubicBezTo>
                      <a:pt x="0" y="5012690"/>
                      <a:pt x="170180" y="5182870"/>
                      <a:pt x="379730" y="5182870"/>
                    </a:cubicBezTo>
                    <a:lnTo>
                      <a:pt x="2184400" y="5182870"/>
                    </a:lnTo>
                    <a:cubicBezTo>
                      <a:pt x="2393950" y="5182870"/>
                      <a:pt x="2564130" y="5012690"/>
                      <a:pt x="2564130" y="4803140"/>
                    </a:cubicBezTo>
                    <a:lnTo>
                      <a:pt x="2564130" y="1184910"/>
                    </a:lnTo>
                    <a:close/>
                    <a:moveTo>
                      <a:pt x="2538730" y="1184910"/>
                    </a:moveTo>
                    <a:lnTo>
                      <a:pt x="2538730" y="4804410"/>
                    </a:lnTo>
                    <a:cubicBezTo>
                      <a:pt x="2538730" y="4999990"/>
                      <a:pt x="2379980" y="5158740"/>
                      <a:pt x="2184400" y="5158740"/>
                    </a:cubicBezTo>
                    <a:lnTo>
                      <a:pt x="379730" y="5158740"/>
                    </a:lnTo>
                    <a:cubicBezTo>
                      <a:pt x="184150" y="5158740"/>
                      <a:pt x="25400" y="4999990"/>
                      <a:pt x="25400" y="4804410"/>
                    </a:cubicBezTo>
                    <a:lnTo>
                      <a:pt x="25400" y="381000"/>
                    </a:lnTo>
                    <a:cubicBezTo>
                      <a:pt x="25400" y="184150"/>
                      <a:pt x="184150" y="25400"/>
                      <a:pt x="379730" y="25400"/>
                    </a:cubicBezTo>
                    <a:lnTo>
                      <a:pt x="2184400" y="25400"/>
                    </a:lnTo>
                    <a:cubicBezTo>
                      <a:pt x="2379980" y="25400"/>
                      <a:pt x="2538730" y="184150"/>
                      <a:pt x="2538730" y="379730"/>
                    </a:cubicBezTo>
                    <a:lnTo>
                      <a:pt x="2538730" y="118491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</p:grpSp>
        <p:sp>
          <p:nvSpPr>
            <p:cNvPr name="Freeform 21" id="21"/>
            <p:cNvSpPr/>
            <p:nvPr/>
          </p:nvSpPr>
          <p:spPr>
            <a:xfrm flipH="false" flipV="false" rot="0">
              <a:off x="4120829" y="9706437"/>
              <a:ext cx="627336" cy="817376"/>
            </a:xfrm>
            <a:custGeom>
              <a:avLst/>
              <a:gdLst/>
              <a:ahLst/>
              <a:cxnLst/>
              <a:rect r="r" b="b" t="t" l="l"/>
              <a:pathLst>
                <a:path h="817376" w="627336">
                  <a:moveTo>
                    <a:pt x="0" y="0"/>
                  </a:moveTo>
                  <a:lnTo>
                    <a:pt x="627335" y="0"/>
                  </a:lnTo>
                  <a:lnTo>
                    <a:pt x="627335" y="817375"/>
                  </a:lnTo>
                  <a:lnTo>
                    <a:pt x="0" y="817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 rot="0">
              <a:off x="157367" y="9700087"/>
              <a:ext cx="3879189" cy="8237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rtl="true">
                <a:lnSpc>
                  <a:spcPts val="5060"/>
                </a:lnSpc>
                <a:spcBef>
                  <a:spcPct val="0"/>
                </a:spcBef>
              </a:pPr>
              <a:r>
                <a:rPr lang="he-IL" sz="3614" u="sng">
                  <a:solidFill>
                    <a:srgbClr val="113E6C"/>
                  </a:solidFill>
                  <a:latin typeface="Arimo"/>
                  <a:ea typeface="Arimo"/>
                  <a:cs typeface="Arimo"/>
                  <a:sym typeface="Arimo"/>
                  <a:hlinkClick r:id="rId6" tooltip="https://www.ynet.co.il/economy/article/rykqtqlm11g?utm_source=ynet.co.il&amp;utm_medium=Share&amp;utm_campaign=copy_url"/>
                  <a:rtl val="true"/>
                </a:rPr>
                <a:t>לכתבה המלאה</a:t>
              </a:r>
            </a:p>
          </p:txBody>
        </p:sp>
        <p:sp>
          <p:nvSpPr>
            <p:cNvPr name="Freeform 23" id="23"/>
            <p:cNvSpPr/>
            <p:nvPr/>
          </p:nvSpPr>
          <p:spPr>
            <a:xfrm flipH="false" flipV="false" rot="0">
              <a:off x="357510" y="7251536"/>
              <a:ext cx="4202802" cy="1792198"/>
            </a:xfrm>
            <a:custGeom>
              <a:avLst/>
              <a:gdLst/>
              <a:ahLst/>
              <a:cxnLst/>
              <a:rect r="r" b="b" t="t" l="l"/>
              <a:pathLst>
                <a:path h="1792198" w="4202802">
                  <a:moveTo>
                    <a:pt x="0" y="0"/>
                  </a:moveTo>
                  <a:lnTo>
                    <a:pt x="4202802" y="0"/>
                  </a:lnTo>
                  <a:lnTo>
                    <a:pt x="4202802" y="1792198"/>
                  </a:lnTo>
                  <a:lnTo>
                    <a:pt x="0" y="17921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66339" r="0" b="-340699"/>
              </a:stretch>
            </a:blipFill>
          </p:spPr>
        </p:sp>
        <p:sp>
          <p:nvSpPr>
            <p:cNvPr name="AutoShape 24" id="24"/>
            <p:cNvSpPr/>
            <p:nvPr/>
          </p:nvSpPr>
          <p:spPr>
            <a:xfrm flipV="true">
              <a:off x="554957" y="7815931"/>
              <a:ext cx="1897809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25" id="25"/>
          <p:cNvGrpSpPr>
            <a:grpSpLocks noChangeAspect="true"/>
          </p:cNvGrpSpPr>
          <p:nvPr/>
        </p:nvGrpSpPr>
        <p:grpSpPr>
          <a:xfrm rot="0">
            <a:off x="7649702" y="1542839"/>
            <a:ext cx="9716369" cy="7801186"/>
            <a:chOff x="0" y="0"/>
            <a:chExt cx="7467600" cy="599567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7467600" cy="4513580"/>
            </a:xfrm>
            <a:custGeom>
              <a:avLst/>
              <a:gdLst/>
              <a:ahLst/>
              <a:cxnLst/>
              <a:rect r="r" b="b" t="t" l="l"/>
              <a:pathLst>
                <a:path h="4513580" w="746760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0" y="4514850"/>
              <a:ext cx="7467600" cy="695960"/>
            </a:xfrm>
            <a:custGeom>
              <a:avLst/>
              <a:gdLst/>
              <a:ahLst/>
              <a:cxnLst/>
              <a:rect r="r" b="b" t="t" l="l"/>
              <a:pathLst>
                <a:path h="695960" w="746760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2434265" y="5210810"/>
              <a:ext cx="2596530" cy="786130"/>
            </a:xfrm>
            <a:custGeom>
              <a:avLst/>
              <a:gdLst/>
              <a:ahLst/>
              <a:cxnLst/>
              <a:rect r="r" b="b" t="t" l="l"/>
              <a:pathLst>
                <a:path h="786130" w="2596530">
                  <a:moveTo>
                    <a:pt x="1253815" y="0"/>
                  </a:moveTo>
                  <a:lnTo>
                    <a:pt x="448635" y="0"/>
                  </a:lnTo>
                  <a:cubicBezTo>
                    <a:pt x="448635" y="0"/>
                    <a:pt x="424505" y="370840"/>
                    <a:pt x="399105" y="525780"/>
                  </a:cubicBezTo>
                  <a:cubicBezTo>
                    <a:pt x="354655" y="791210"/>
                    <a:pt x="82875" y="706120"/>
                    <a:pt x="5405" y="762000"/>
                  </a:cubicBezTo>
                  <a:cubicBezTo>
                    <a:pt x="-4755" y="769620"/>
                    <a:pt x="325" y="786130"/>
                    <a:pt x="13025" y="786130"/>
                  </a:cubicBezTo>
                  <a:lnTo>
                    <a:pt x="2583505" y="786130"/>
                  </a:lnTo>
                  <a:cubicBezTo>
                    <a:pt x="2596205" y="786130"/>
                    <a:pt x="2601285" y="769620"/>
                    <a:pt x="2591125" y="762000"/>
                  </a:cubicBezTo>
                  <a:cubicBezTo>
                    <a:pt x="2513655" y="706120"/>
                    <a:pt x="2241875" y="791210"/>
                    <a:pt x="2197425" y="525780"/>
                  </a:cubicBezTo>
                  <a:cubicBezTo>
                    <a:pt x="2172025" y="370840"/>
                    <a:pt x="2147895" y="0"/>
                    <a:pt x="2147895" y="0"/>
                  </a:cubicBezTo>
                  <a:lnTo>
                    <a:pt x="1253815" y="0"/>
                  </a:lnTo>
                  <a:close/>
                </a:path>
              </a:pathLst>
            </a:custGeom>
            <a:solidFill>
              <a:srgbClr val="BBBBBB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314960" y="353060"/>
              <a:ext cx="6827520" cy="3835400"/>
            </a:xfrm>
            <a:custGeom>
              <a:avLst/>
              <a:gdLst/>
              <a:ahLst/>
              <a:cxnLst/>
              <a:rect r="r" b="b" t="t" l="l"/>
              <a:pathLst>
                <a:path h="3835400" w="682752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8"/>
              <a:stretch>
                <a:fillRect l="0" t="-66" r="0" b="-66"/>
              </a:stretch>
            </a:blipFill>
          </p:spPr>
        </p:sp>
      </p:grpSp>
      <p:sp>
        <p:nvSpPr>
          <p:cNvPr name="TextBox 30" id="30"/>
          <p:cNvSpPr txBox="true"/>
          <p:nvPr/>
        </p:nvSpPr>
        <p:spPr>
          <a:xfrm rot="0">
            <a:off x="1012508" y="952500"/>
            <a:ext cx="1693458" cy="590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6"/>
              </a:lnSpc>
              <a:spcBef>
                <a:spcPct val="0"/>
              </a:spcBef>
            </a:pPr>
            <a:r>
              <a:rPr lang="en-US" sz="3426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</a:rPr>
              <a:t>10</a:t>
            </a:r>
            <a:r>
              <a:rPr lang="en-US" sz="3426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</a:rPr>
              <a:t>.12.25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8644398"/>
            <a:chOff x="0" y="0"/>
            <a:chExt cx="4398540" cy="22767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98540" cy="2276714"/>
            </a:xfrm>
            <a:custGeom>
              <a:avLst/>
              <a:gdLst/>
              <a:ahLst/>
              <a:cxnLst/>
              <a:rect r="r" b="b" t="t" l="l"/>
              <a:pathLst>
                <a:path h="2276714" w="4398540">
                  <a:moveTo>
                    <a:pt x="0" y="0"/>
                  </a:moveTo>
                  <a:lnTo>
                    <a:pt x="4398540" y="0"/>
                  </a:lnTo>
                  <a:lnTo>
                    <a:pt x="4398540" y="2276714"/>
                  </a:lnTo>
                  <a:lnTo>
                    <a:pt x="0" y="22767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19336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398540" cy="23243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12736" y="8488195"/>
            <a:ext cx="1692396" cy="1711660"/>
            <a:chOff x="0" y="0"/>
            <a:chExt cx="2256527" cy="2282214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92063" y="0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6129104" y="1053535"/>
            <a:ext cx="6029792" cy="8179930"/>
          </a:xfrm>
          <a:custGeom>
            <a:avLst/>
            <a:gdLst/>
            <a:ahLst/>
            <a:cxnLst/>
            <a:rect r="r" b="b" t="t" l="l"/>
            <a:pathLst>
              <a:path h="8179930" w="6029792">
                <a:moveTo>
                  <a:pt x="0" y="0"/>
                </a:moveTo>
                <a:lnTo>
                  <a:pt x="6029792" y="0"/>
                </a:lnTo>
                <a:lnTo>
                  <a:pt x="6029792" y="8179930"/>
                </a:lnTo>
                <a:lnTo>
                  <a:pt x="0" y="81799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237" b="-3779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12508" y="952500"/>
            <a:ext cx="1693458" cy="590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6"/>
              </a:lnSpc>
              <a:spcBef>
                <a:spcPct val="0"/>
              </a:spcBef>
            </a:pPr>
            <a:r>
              <a:rPr lang="en-US" sz="3426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</a:rPr>
              <a:t>22.12.25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8644398"/>
            <a:chOff x="0" y="0"/>
            <a:chExt cx="4398540" cy="22767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98540" cy="2276714"/>
            </a:xfrm>
            <a:custGeom>
              <a:avLst/>
              <a:gdLst/>
              <a:ahLst/>
              <a:cxnLst/>
              <a:rect r="r" b="b" t="t" l="l"/>
              <a:pathLst>
                <a:path h="2276714" w="4398540">
                  <a:moveTo>
                    <a:pt x="0" y="0"/>
                  </a:moveTo>
                  <a:lnTo>
                    <a:pt x="4398540" y="0"/>
                  </a:lnTo>
                  <a:lnTo>
                    <a:pt x="4398540" y="2276714"/>
                  </a:lnTo>
                  <a:lnTo>
                    <a:pt x="0" y="22767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19336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398540" cy="23243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12736" y="8488195"/>
            <a:ext cx="1692396" cy="1711660"/>
            <a:chOff x="0" y="0"/>
            <a:chExt cx="2256527" cy="2282214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92063" y="0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735775" y="1208367"/>
            <a:ext cx="3679148" cy="7279828"/>
            <a:chOff x="0" y="0"/>
            <a:chExt cx="4905531" cy="9706437"/>
          </a:xfrm>
        </p:grpSpPr>
        <p:grpSp>
          <p:nvGrpSpPr>
            <p:cNvPr name="Group 11" id="11"/>
            <p:cNvGrpSpPr>
              <a:grpSpLocks noChangeAspect="true"/>
            </p:cNvGrpSpPr>
            <p:nvPr/>
          </p:nvGrpSpPr>
          <p:grpSpPr>
            <a:xfrm rot="0">
              <a:off x="0" y="0"/>
              <a:ext cx="4905531" cy="9706437"/>
              <a:chOff x="0" y="0"/>
              <a:chExt cx="2620010" cy="518414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53340" y="25400"/>
                <a:ext cx="2513330" cy="5132070"/>
              </a:xfrm>
              <a:custGeom>
                <a:avLst/>
                <a:gdLst/>
                <a:ahLst/>
                <a:cxnLst/>
                <a:rect r="r" b="b" t="t" l="l"/>
                <a:pathLst>
                  <a:path h="5132070" w="2513330">
                    <a:moveTo>
                      <a:pt x="2159000" y="0"/>
                    </a:moveTo>
                    <a:lnTo>
                      <a:pt x="354330" y="0"/>
                    </a:lnTo>
                    <a:cubicBezTo>
                      <a:pt x="158750" y="0"/>
                      <a:pt x="0" y="158750"/>
                      <a:pt x="0" y="354330"/>
                    </a:cubicBezTo>
                    <a:lnTo>
                      <a:pt x="0" y="4777740"/>
                    </a:lnTo>
                    <a:cubicBezTo>
                      <a:pt x="0" y="4973320"/>
                      <a:pt x="158750" y="5132070"/>
                      <a:pt x="354330" y="5132070"/>
                    </a:cubicBezTo>
                    <a:lnTo>
                      <a:pt x="2159000" y="5132070"/>
                    </a:lnTo>
                    <a:cubicBezTo>
                      <a:pt x="2354580" y="5132070"/>
                      <a:pt x="2513330" y="4973320"/>
                      <a:pt x="2513330" y="4777740"/>
                    </a:cubicBezTo>
                    <a:lnTo>
                      <a:pt x="2513330" y="354330"/>
                    </a:lnTo>
                    <a:cubicBezTo>
                      <a:pt x="2513330" y="158750"/>
                      <a:pt x="2354580" y="0"/>
                      <a:pt x="2159000" y="0"/>
                    </a:cubicBezTo>
                    <a:close/>
                    <a:moveTo>
                      <a:pt x="1558290" y="162560"/>
                    </a:moveTo>
                    <a:cubicBezTo>
                      <a:pt x="1576070" y="162560"/>
                      <a:pt x="1590040" y="176530"/>
                      <a:pt x="1590040" y="194310"/>
                    </a:cubicBezTo>
                    <a:cubicBezTo>
                      <a:pt x="1590040" y="212090"/>
                      <a:pt x="1576070" y="226060"/>
                      <a:pt x="1558290" y="226060"/>
                    </a:cubicBezTo>
                    <a:cubicBezTo>
                      <a:pt x="1540510" y="226060"/>
                      <a:pt x="1526540" y="212090"/>
                      <a:pt x="1526540" y="194310"/>
                    </a:cubicBezTo>
                    <a:cubicBezTo>
                      <a:pt x="1526540" y="176530"/>
                      <a:pt x="1541780" y="162560"/>
                      <a:pt x="1558290" y="162560"/>
                    </a:cubicBezTo>
                    <a:close/>
                    <a:moveTo>
                      <a:pt x="1089660" y="172720"/>
                    </a:moveTo>
                    <a:lnTo>
                      <a:pt x="1394460" y="172720"/>
                    </a:lnTo>
                    <a:cubicBezTo>
                      <a:pt x="1405890" y="172720"/>
                      <a:pt x="1416050" y="181610"/>
                      <a:pt x="1416050" y="194310"/>
                    </a:cubicBezTo>
                    <a:cubicBezTo>
                      <a:pt x="1416050" y="207010"/>
                      <a:pt x="1405890" y="215900"/>
                      <a:pt x="1394460" y="215900"/>
                    </a:cubicBezTo>
                    <a:lnTo>
                      <a:pt x="1089660" y="215900"/>
                    </a:lnTo>
                    <a:cubicBezTo>
                      <a:pt x="1078230" y="215900"/>
                      <a:pt x="1068070" y="207010"/>
                      <a:pt x="1068070" y="194310"/>
                    </a:cubicBezTo>
                    <a:cubicBezTo>
                      <a:pt x="1068070" y="181610"/>
                      <a:pt x="1078230" y="172720"/>
                      <a:pt x="1089660" y="172720"/>
                    </a:cubicBezTo>
                    <a:close/>
                    <a:moveTo>
                      <a:pt x="2383790" y="4798060"/>
                    </a:moveTo>
                    <a:cubicBezTo>
                      <a:pt x="2383790" y="4913630"/>
                      <a:pt x="2289810" y="5007610"/>
                      <a:pt x="2174240" y="5007610"/>
                    </a:cubicBezTo>
                    <a:lnTo>
                      <a:pt x="341630" y="5007610"/>
                    </a:lnTo>
                    <a:cubicBezTo>
                      <a:pt x="226060" y="5007610"/>
                      <a:pt x="132080" y="4913630"/>
                      <a:pt x="132080" y="4798060"/>
                    </a:cubicBezTo>
                    <a:lnTo>
                      <a:pt x="132080" y="340360"/>
                    </a:lnTo>
                    <a:cubicBezTo>
                      <a:pt x="132080" y="224790"/>
                      <a:pt x="226060" y="130810"/>
                      <a:pt x="341630" y="130810"/>
                    </a:cubicBezTo>
                    <a:lnTo>
                      <a:pt x="614680" y="130810"/>
                    </a:lnTo>
                    <a:lnTo>
                      <a:pt x="614680" y="187960"/>
                    </a:lnTo>
                    <a:cubicBezTo>
                      <a:pt x="614680" y="252730"/>
                      <a:pt x="668020" y="306070"/>
                      <a:pt x="732790" y="306070"/>
                    </a:cubicBezTo>
                    <a:lnTo>
                      <a:pt x="1783080" y="306070"/>
                    </a:lnTo>
                    <a:cubicBezTo>
                      <a:pt x="1847850" y="306070"/>
                      <a:pt x="1901190" y="252730"/>
                      <a:pt x="1901190" y="187960"/>
                    </a:cubicBezTo>
                    <a:lnTo>
                      <a:pt x="1901190" y="130810"/>
                    </a:lnTo>
                    <a:lnTo>
                      <a:pt x="2172970" y="130810"/>
                    </a:lnTo>
                    <a:cubicBezTo>
                      <a:pt x="2288540" y="130810"/>
                      <a:pt x="2382520" y="224790"/>
                      <a:pt x="2382520" y="340360"/>
                    </a:cubicBezTo>
                    <a:lnTo>
                      <a:pt x="2382520" y="47980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13" id="13"/>
              <p:cNvSpPr/>
              <p:nvPr/>
            </p:nvSpPr>
            <p:spPr>
              <a:xfrm flipH="false" flipV="false" rot="0">
                <a:off x="185420" y="156210"/>
                <a:ext cx="2250453" cy="4876800"/>
              </a:xfrm>
              <a:custGeom>
                <a:avLst/>
                <a:gdLst/>
                <a:ahLst/>
                <a:cxnLst/>
                <a:rect r="r" b="b" t="t" l="l"/>
                <a:pathLst>
                  <a:path h="4876800" w="2250453">
                    <a:moveTo>
                      <a:pt x="2040890" y="0"/>
                    </a:moveTo>
                    <a:lnTo>
                      <a:pt x="1769110" y="0"/>
                    </a:lnTo>
                    <a:lnTo>
                      <a:pt x="1769110" y="57150"/>
                    </a:lnTo>
                    <a:cubicBezTo>
                      <a:pt x="1769110" y="121920"/>
                      <a:pt x="1715770" y="175260"/>
                      <a:pt x="1651000" y="175260"/>
                    </a:cubicBezTo>
                    <a:lnTo>
                      <a:pt x="601980" y="175260"/>
                    </a:lnTo>
                    <a:cubicBezTo>
                      <a:pt x="537210" y="175260"/>
                      <a:pt x="483870" y="121920"/>
                      <a:pt x="483870" y="57150"/>
                    </a:cubicBezTo>
                    <a:lnTo>
                      <a:pt x="483870" y="0"/>
                    </a:lnTo>
                    <a:lnTo>
                      <a:pt x="209550" y="0"/>
                    </a:lnTo>
                    <a:cubicBezTo>
                      <a:pt x="93980" y="0"/>
                      <a:pt x="0" y="93980"/>
                      <a:pt x="0" y="209550"/>
                    </a:cubicBezTo>
                    <a:lnTo>
                      <a:pt x="0" y="4667250"/>
                    </a:lnTo>
                    <a:cubicBezTo>
                      <a:pt x="0" y="4782820"/>
                      <a:pt x="93980" y="4876800"/>
                      <a:pt x="209550" y="4876800"/>
                    </a:cubicBezTo>
                    <a:lnTo>
                      <a:pt x="2040890" y="4876800"/>
                    </a:lnTo>
                    <a:cubicBezTo>
                      <a:pt x="2156460" y="4876800"/>
                      <a:pt x="2250440" y="4782820"/>
                      <a:pt x="2250440" y="4667250"/>
                    </a:cubicBezTo>
                    <a:lnTo>
                      <a:pt x="2250440" y="209550"/>
                    </a:lnTo>
                    <a:cubicBezTo>
                      <a:pt x="2251710" y="93980"/>
                      <a:pt x="2157730" y="0"/>
                      <a:pt x="204089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112" t="0" r="-112" b="0"/>
                </a:stretch>
              </a:blipFill>
            </p:spPr>
          </p:sp>
          <p:sp>
            <p:nvSpPr>
              <p:cNvPr name="Freeform 14" id="14"/>
              <p:cNvSpPr/>
              <p:nvPr/>
            </p:nvSpPr>
            <p:spPr>
              <a:xfrm flipH="false" flipV="false" rot="0">
                <a:off x="1121410" y="198120"/>
                <a:ext cx="347980" cy="43180"/>
              </a:xfrm>
              <a:custGeom>
                <a:avLst/>
                <a:gdLst/>
                <a:ahLst/>
                <a:cxnLst/>
                <a:rect r="r" b="b" t="t" l="l"/>
                <a:pathLst>
                  <a:path h="43180" w="347980">
                    <a:moveTo>
                      <a:pt x="326390" y="0"/>
                    </a:moveTo>
                    <a:lnTo>
                      <a:pt x="21590" y="0"/>
                    </a:lnTo>
                    <a:cubicBezTo>
                      <a:pt x="10160" y="0"/>
                      <a:pt x="0" y="8890"/>
                      <a:pt x="0" y="21590"/>
                    </a:cubicBezTo>
                    <a:cubicBezTo>
                      <a:pt x="0" y="34290"/>
                      <a:pt x="10160" y="43180"/>
                      <a:pt x="21590" y="43180"/>
                    </a:cubicBezTo>
                    <a:lnTo>
                      <a:pt x="326390" y="43180"/>
                    </a:lnTo>
                    <a:cubicBezTo>
                      <a:pt x="337820" y="43180"/>
                      <a:pt x="347980" y="34290"/>
                      <a:pt x="347980" y="21590"/>
                    </a:cubicBezTo>
                    <a:cubicBezTo>
                      <a:pt x="347980" y="8890"/>
                      <a:pt x="337820" y="0"/>
                      <a:pt x="326390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15" id="15"/>
              <p:cNvSpPr/>
              <p:nvPr/>
            </p:nvSpPr>
            <p:spPr>
              <a:xfrm flipH="false" flipV="false" rot="0">
                <a:off x="1579738" y="187960"/>
                <a:ext cx="63785" cy="63501"/>
              </a:xfrm>
              <a:custGeom>
                <a:avLst/>
                <a:gdLst/>
                <a:ahLst/>
                <a:cxnLst/>
                <a:rect r="r" b="b" t="t" l="l"/>
                <a:pathLst>
                  <a:path h="63501" w="63785">
                    <a:moveTo>
                      <a:pt x="31892" y="0"/>
                    </a:moveTo>
                    <a:cubicBezTo>
                      <a:pt x="20515" y="-51"/>
                      <a:pt x="9980" y="5989"/>
                      <a:pt x="4277" y="15834"/>
                    </a:cubicBezTo>
                    <a:cubicBezTo>
                      <a:pt x="-1426" y="25678"/>
                      <a:pt x="-1426" y="37822"/>
                      <a:pt x="4277" y="47666"/>
                    </a:cubicBezTo>
                    <a:cubicBezTo>
                      <a:pt x="9980" y="57511"/>
                      <a:pt x="20515" y="63551"/>
                      <a:pt x="31892" y="63500"/>
                    </a:cubicBezTo>
                    <a:cubicBezTo>
                      <a:pt x="43269" y="63551"/>
                      <a:pt x="53804" y="57511"/>
                      <a:pt x="59507" y="47666"/>
                    </a:cubicBezTo>
                    <a:cubicBezTo>
                      <a:pt x="65210" y="37822"/>
                      <a:pt x="65210" y="25678"/>
                      <a:pt x="59507" y="15834"/>
                    </a:cubicBezTo>
                    <a:cubicBezTo>
                      <a:pt x="53804" y="5989"/>
                      <a:pt x="43269" y="-51"/>
                      <a:pt x="31892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685800"/>
                <a:ext cx="27940" cy="213360"/>
              </a:xfrm>
              <a:custGeom>
                <a:avLst/>
                <a:gdLst/>
                <a:ahLst/>
                <a:cxnLst/>
                <a:rect r="r" b="b" t="t" l="l"/>
                <a:pathLst>
                  <a:path h="213360" w="27940">
                    <a:moveTo>
                      <a:pt x="0" y="26670"/>
                    </a:moveTo>
                    <a:lnTo>
                      <a:pt x="0" y="185420"/>
                    </a:lnTo>
                    <a:cubicBezTo>
                      <a:pt x="0" y="200660"/>
                      <a:pt x="12700" y="213360"/>
                      <a:pt x="27940" y="21336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1057910"/>
                <a:ext cx="27940" cy="384810"/>
              </a:xfrm>
              <a:custGeom>
                <a:avLst/>
                <a:gdLst/>
                <a:ahLst/>
                <a:cxnLst/>
                <a:rect r="r" b="b" t="t" l="l"/>
                <a:pathLst>
                  <a:path h="384810" w="27940">
                    <a:moveTo>
                      <a:pt x="0" y="26670"/>
                    </a:moveTo>
                    <a:lnTo>
                      <a:pt x="0" y="356870"/>
                    </a:lnTo>
                    <a:cubicBezTo>
                      <a:pt x="0" y="372110"/>
                      <a:pt x="12700" y="384810"/>
                      <a:pt x="27940" y="38481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1526540"/>
                <a:ext cx="27940" cy="386080"/>
              </a:xfrm>
              <a:custGeom>
                <a:avLst/>
                <a:gdLst/>
                <a:ahLst/>
                <a:cxnLst/>
                <a:rect r="r" b="b" t="t" l="l"/>
                <a:pathLst>
                  <a:path h="386080" w="27940">
                    <a:moveTo>
                      <a:pt x="0" y="27940"/>
                    </a:moveTo>
                    <a:lnTo>
                      <a:pt x="0" y="358140"/>
                    </a:lnTo>
                    <a:cubicBezTo>
                      <a:pt x="0" y="373380"/>
                      <a:pt x="12700" y="386080"/>
                      <a:pt x="27940" y="386080"/>
                    </a:cubicBezTo>
                    <a:lnTo>
                      <a:pt x="27940" y="0"/>
                    </a:lnTo>
                    <a:cubicBezTo>
                      <a:pt x="12700" y="0"/>
                      <a:pt x="0" y="12700"/>
                      <a:pt x="0" y="2794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19" id="19"/>
              <p:cNvSpPr/>
              <p:nvPr/>
            </p:nvSpPr>
            <p:spPr>
              <a:xfrm flipH="false" flipV="false" rot="0">
                <a:off x="2592070" y="1184910"/>
                <a:ext cx="27940" cy="618490"/>
              </a:xfrm>
              <a:custGeom>
                <a:avLst/>
                <a:gdLst/>
                <a:ahLst/>
                <a:cxnLst/>
                <a:rect r="r" b="b" t="t" l="l"/>
                <a:pathLst>
                  <a:path h="618490" w="27940">
                    <a:moveTo>
                      <a:pt x="0" y="0"/>
                    </a:moveTo>
                    <a:lnTo>
                      <a:pt x="0" y="618490"/>
                    </a:lnTo>
                    <a:cubicBezTo>
                      <a:pt x="15240" y="618490"/>
                      <a:pt x="27940" y="605790"/>
                      <a:pt x="27940" y="590550"/>
                    </a:cubicBezTo>
                    <a:lnTo>
                      <a:pt x="27940" y="27940"/>
                    </a:lnTo>
                    <a:cubicBezTo>
                      <a:pt x="27940" y="12700"/>
                      <a:pt x="15240" y="0"/>
                      <a:pt x="0" y="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0" id="20"/>
              <p:cNvSpPr/>
              <p:nvPr/>
            </p:nvSpPr>
            <p:spPr>
              <a:xfrm flipH="false" flipV="false" rot="0">
                <a:off x="27940" y="0"/>
                <a:ext cx="2564130" cy="5182870"/>
              </a:xfrm>
              <a:custGeom>
                <a:avLst/>
                <a:gdLst/>
                <a:ahLst/>
                <a:cxnLst/>
                <a:rect r="r" b="b" t="t" l="l"/>
                <a:pathLst>
                  <a:path h="5182870" w="2564130">
                    <a:moveTo>
                      <a:pt x="2564130" y="1184910"/>
                    </a:moveTo>
                    <a:lnTo>
                      <a:pt x="2564130" y="379730"/>
                    </a:lnTo>
                    <a:cubicBezTo>
                      <a:pt x="2564130" y="353060"/>
                      <a:pt x="2561590" y="327660"/>
                      <a:pt x="2556510" y="303530"/>
                    </a:cubicBezTo>
                    <a:cubicBezTo>
                      <a:pt x="2553970" y="290830"/>
                      <a:pt x="2551430" y="279400"/>
                      <a:pt x="2547620" y="266700"/>
                    </a:cubicBezTo>
                    <a:cubicBezTo>
                      <a:pt x="2542540" y="248920"/>
                      <a:pt x="2534920" y="231140"/>
                      <a:pt x="2527300" y="214630"/>
                    </a:cubicBezTo>
                    <a:cubicBezTo>
                      <a:pt x="2522220" y="203200"/>
                      <a:pt x="2515870" y="193040"/>
                      <a:pt x="2509520" y="182880"/>
                    </a:cubicBezTo>
                    <a:cubicBezTo>
                      <a:pt x="2503170" y="172720"/>
                      <a:pt x="2496820" y="162560"/>
                      <a:pt x="2489200" y="152400"/>
                    </a:cubicBezTo>
                    <a:cubicBezTo>
                      <a:pt x="2477770" y="137160"/>
                      <a:pt x="2466340" y="124460"/>
                      <a:pt x="2453640" y="110490"/>
                    </a:cubicBezTo>
                    <a:cubicBezTo>
                      <a:pt x="2444750" y="101600"/>
                      <a:pt x="2435860" y="93980"/>
                      <a:pt x="2426970" y="86360"/>
                    </a:cubicBezTo>
                    <a:cubicBezTo>
                      <a:pt x="2360930" y="31750"/>
                      <a:pt x="2277110" y="0"/>
                      <a:pt x="2185670" y="0"/>
                    </a:cubicBezTo>
                    <a:lnTo>
                      <a:pt x="379730" y="0"/>
                    </a:lnTo>
                    <a:cubicBezTo>
                      <a:pt x="288290" y="0"/>
                      <a:pt x="203200" y="33020"/>
                      <a:pt x="138430" y="86360"/>
                    </a:cubicBezTo>
                    <a:cubicBezTo>
                      <a:pt x="129540" y="93980"/>
                      <a:pt x="120650" y="102870"/>
                      <a:pt x="111760" y="110490"/>
                    </a:cubicBezTo>
                    <a:cubicBezTo>
                      <a:pt x="99060" y="123190"/>
                      <a:pt x="86360" y="137160"/>
                      <a:pt x="76200" y="152400"/>
                    </a:cubicBezTo>
                    <a:cubicBezTo>
                      <a:pt x="68580" y="162560"/>
                      <a:pt x="62230" y="172720"/>
                      <a:pt x="55880" y="182880"/>
                    </a:cubicBezTo>
                    <a:cubicBezTo>
                      <a:pt x="49530" y="193040"/>
                      <a:pt x="43180" y="204470"/>
                      <a:pt x="38100" y="214630"/>
                    </a:cubicBezTo>
                    <a:cubicBezTo>
                      <a:pt x="29210" y="232410"/>
                      <a:pt x="22860" y="248920"/>
                      <a:pt x="16510" y="266700"/>
                    </a:cubicBezTo>
                    <a:cubicBezTo>
                      <a:pt x="12700" y="279400"/>
                      <a:pt x="10160" y="290830"/>
                      <a:pt x="7620" y="303530"/>
                    </a:cubicBezTo>
                    <a:cubicBezTo>
                      <a:pt x="2540" y="327660"/>
                      <a:pt x="0" y="354330"/>
                      <a:pt x="0" y="379730"/>
                    </a:cubicBezTo>
                    <a:lnTo>
                      <a:pt x="0" y="4803140"/>
                    </a:lnTo>
                    <a:cubicBezTo>
                      <a:pt x="0" y="5012690"/>
                      <a:pt x="170180" y="5182870"/>
                      <a:pt x="379730" y="5182870"/>
                    </a:cubicBezTo>
                    <a:lnTo>
                      <a:pt x="2184400" y="5182870"/>
                    </a:lnTo>
                    <a:cubicBezTo>
                      <a:pt x="2393950" y="5182870"/>
                      <a:pt x="2564130" y="5012690"/>
                      <a:pt x="2564130" y="4803140"/>
                    </a:cubicBezTo>
                    <a:lnTo>
                      <a:pt x="2564130" y="1184910"/>
                    </a:lnTo>
                    <a:close/>
                    <a:moveTo>
                      <a:pt x="2538730" y="1184910"/>
                    </a:moveTo>
                    <a:lnTo>
                      <a:pt x="2538730" y="4804410"/>
                    </a:lnTo>
                    <a:cubicBezTo>
                      <a:pt x="2538730" y="4999990"/>
                      <a:pt x="2379980" y="5158740"/>
                      <a:pt x="2184400" y="5158740"/>
                    </a:cubicBezTo>
                    <a:lnTo>
                      <a:pt x="379730" y="5158740"/>
                    </a:lnTo>
                    <a:cubicBezTo>
                      <a:pt x="184150" y="5158740"/>
                      <a:pt x="25400" y="4999990"/>
                      <a:pt x="25400" y="4804410"/>
                    </a:cubicBezTo>
                    <a:lnTo>
                      <a:pt x="25400" y="381000"/>
                    </a:lnTo>
                    <a:cubicBezTo>
                      <a:pt x="25400" y="184150"/>
                      <a:pt x="184150" y="25400"/>
                      <a:pt x="379730" y="25400"/>
                    </a:cubicBezTo>
                    <a:lnTo>
                      <a:pt x="2184400" y="25400"/>
                    </a:lnTo>
                    <a:cubicBezTo>
                      <a:pt x="2379980" y="25400"/>
                      <a:pt x="2538730" y="184150"/>
                      <a:pt x="2538730" y="379730"/>
                    </a:cubicBezTo>
                    <a:lnTo>
                      <a:pt x="2538730" y="118491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</p:grpSp>
        <p:sp>
          <p:nvSpPr>
            <p:cNvPr name="Freeform 21" id="21"/>
            <p:cNvSpPr/>
            <p:nvPr/>
          </p:nvSpPr>
          <p:spPr>
            <a:xfrm flipH="false" flipV="false" rot="0">
              <a:off x="492704" y="6933578"/>
              <a:ext cx="3920124" cy="1934480"/>
            </a:xfrm>
            <a:custGeom>
              <a:avLst/>
              <a:gdLst/>
              <a:ahLst/>
              <a:cxnLst/>
              <a:rect r="r" b="b" t="t" l="l"/>
              <a:pathLst>
                <a:path h="1934480" w="3920124">
                  <a:moveTo>
                    <a:pt x="0" y="0"/>
                  </a:moveTo>
                  <a:lnTo>
                    <a:pt x="3920124" y="0"/>
                  </a:lnTo>
                  <a:lnTo>
                    <a:pt x="3920124" y="1934480"/>
                  </a:lnTo>
                  <a:lnTo>
                    <a:pt x="0" y="1934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25688" r="0" b="-312462"/>
              </a:stretch>
            </a:blipFill>
          </p:spPr>
        </p:sp>
        <p:sp>
          <p:nvSpPr>
            <p:cNvPr name="AutoShape 22" id="22"/>
            <p:cNvSpPr/>
            <p:nvPr/>
          </p:nvSpPr>
          <p:spPr>
            <a:xfrm>
              <a:off x="728188" y="8466573"/>
              <a:ext cx="1724578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23" id="23"/>
          <p:cNvGrpSpPr/>
          <p:nvPr/>
        </p:nvGrpSpPr>
        <p:grpSpPr>
          <a:xfrm rot="0">
            <a:off x="4571107" y="1208367"/>
            <a:ext cx="3679148" cy="7279828"/>
            <a:chOff x="0" y="0"/>
            <a:chExt cx="4905531" cy="9706437"/>
          </a:xfrm>
        </p:grpSpPr>
        <p:grpSp>
          <p:nvGrpSpPr>
            <p:cNvPr name="Group 24" id="24"/>
            <p:cNvGrpSpPr>
              <a:grpSpLocks noChangeAspect="true"/>
            </p:cNvGrpSpPr>
            <p:nvPr/>
          </p:nvGrpSpPr>
          <p:grpSpPr>
            <a:xfrm rot="0">
              <a:off x="0" y="0"/>
              <a:ext cx="4905531" cy="9706437"/>
              <a:chOff x="0" y="0"/>
              <a:chExt cx="2620010" cy="5184140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53340" y="25400"/>
                <a:ext cx="2513330" cy="5132070"/>
              </a:xfrm>
              <a:custGeom>
                <a:avLst/>
                <a:gdLst/>
                <a:ahLst/>
                <a:cxnLst/>
                <a:rect r="r" b="b" t="t" l="l"/>
                <a:pathLst>
                  <a:path h="5132070" w="2513330">
                    <a:moveTo>
                      <a:pt x="2159000" y="0"/>
                    </a:moveTo>
                    <a:lnTo>
                      <a:pt x="354330" y="0"/>
                    </a:lnTo>
                    <a:cubicBezTo>
                      <a:pt x="158750" y="0"/>
                      <a:pt x="0" y="158750"/>
                      <a:pt x="0" y="354330"/>
                    </a:cubicBezTo>
                    <a:lnTo>
                      <a:pt x="0" y="4777740"/>
                    </a:lnTo>
                    <a:cubicBezTo>
                      <a:pt x="0" y="4973320"/>
                      <a:pt x="158750" y="5132070"/>
                      <a:pt x="354330" y="5132070"/>
                    </a:cubicBezTo>
                    <a:lnTo>
                      <a:pt x="2159000" y="5132070"/>
                    </a:lnTo>
                    <a:cubicBezTo>
                      <a:pt x="2354580" y="5132070"/>
                      <a:pt x="2513330" y="4973320"/>
                      <a:pt x="2513330" y="4777740"/>
                    </a:cubicBezTo>
                    <a:lnTo>
                      <a:pt x="2513330" y="354330"/>
                    </a:lnTo>
                    <a:cubicBezTo>
                      <a:pt x="2513330" y="158750"/>
                      <a:pt x="2354580" y="0"/>
                      <a:pt x="2159000" y="0"/>
                    </a:cubicBezTo>
                    <a:close/>
                    <a:moveTo>
                      <a:pt x="1558290" y="162560"/>
                    </a:moveTo>
                    <a:cubicBezTo>
                      <a:pt x="1576070" y="162560"/>
                      <a:pt x="1590040" y="176530"/>
                      <a:pt x="1590040" y="194310"/>
                    </a:cubicBezTo>
                    <a:cubicBezTo>
                      <a:pt x="1590040" y="212090"/>
                      <a:pt x="1576070" y="226060"/>
                      <a:pt x="1558290" y="226060"/>
                    </a:cubicBezTo>
                    <a:cubicBezTo>
                      <a:pt x="1540510" y="226060"/>
                      <a:pt x="1526540" y="212090"/>
                      <a:pt x="1526540" y="194310"/>
                    </a:cubicBezTo>
                    <a:cubicBezTo>
                      <a:pt x="1526540" y="176530"/>
                      <a:pt x="1541780" y="162560"/>
                      <a:pt x="1558290" y="162560"/>
                    </a:cubicBezTo>
                    <a:close/>
                    <a:moveTo>
                      <a:pt x="1089660" y="172720"/>
                    </a:moveTo>
                    <a:lnTo>
                      <a:pt x="1394460" y="172720"/>
                    </a:lnTo>
                    <a:cubicBezTo>
                      <a:pt x="1405890" y="172720"/>
                      <a:pt x="1416050" y="181610"/>
                      <a:pt x="1416050" y="194310"/>
                    </a:cubicBezTo>
                    <a:cubicBezTo>
                      <a:pt x="1416050" y="207010"/>
                      <a:pt x="1405890" y="215900"/>
                      <a:pt x="1394460" y="215900"/>
                    </a:cubicBezTo>
                    <a:lnTo>
                      <a:pt x="1089660" y="215900"/>
                    </a:lnTo>
                    <a:cubicBezTo>
                      <a:pt x="1078230" y="215900"/>
                      <a:pt x="1068070" y="207010"/>
                      <a:pt x="1068070" y="194310"/>
                    </a:cubicBezTo>
                    <a:cubicBezTo>
                      <a:pt x="1068070" y="181610"/>
                      <a:pt x="1078230" y="172720"/>
                      <a:pt x="1089660" y="172720"/>
                    </a:cubicBezTo>
                    <a:close/>
                    <a:moveTo>
                      <a:pt x="2383790" y="4798060"/>
                    </a:moveTo>
                    <a:cubicBezTo>
                      <a:pt x="2383790" y="4913630"/>
                      <a:pt x="2289810" y="5007610"/>
                      <a:pt x="2174240" y="5007610"/>
                    </a:cubicBezTo>
                    <a:lnTo>
                      <a:pt x="341630" y="5007610"/>
                    </a:lnTo>
                    <a:cubicBezTo>
                      <a:pt x="226060" y="5007610"/>
                      <a:pt x="132080" y="4913630"/>
                      <a:pt x="132080" y="4798060"/>
                    </a:cubicBezTo>
                    <a:lnTo>
                      <a:pt x="132080" y="340360"/>
                    </a:lnTo>
                    <a:cubicBezTo>
                      <a:pt x="132080" y="224790"/>
                      <a:pt x="226060" y="130810"/>
                      <a:pt x="341630" y="130810"/>
                    </a:cubicBezTo>
                    <a:lnTo>
                      <a:pt x="614680" y="130810"/>
                    </a:lnTo>
                    <a:lnTo>
                      <a:pt x="614680" y="187960"/>
                    </a:lnTo>
                    <a:cubicBezTo>
                      <a:pt x="614680" y="252730"/>
                      <a:pt x="668020" y="306070"/>
                      <a:pt x="732790" y="306070"/>
                    </a:cubicBezTo>
                    <a:lnTo>
                      <a:pt x="1783080" y="306070"/>
                    </a:lnTo>
                    <a:cubicBezTo>
                      <a:pt x="1847850" y="306070"/>
                      <a:pt x="1901190" y="252730"/>
                      <a:pt x="1901190" y="187960"/>
                    </a:cubicBezTo>
                    <a:lnTo>
                      <a:pt x="1901190" y="130810"/>
                    </a:lnTo>
                    <a:lnTo>
                      <a:pt x="2172970" y="130810"/>
                    </a:lnTo>
                    <a:cubicBezTo>
                      <a:pt x="2288540" y="130810"/>
                      <a:pt x="2382520" y="224790"/>
                      <a:pt x="2382520" y="340360"/>
                    </a:cubicBezTo>
                    <a:lnTo>
                      <a:pt x="2382520" y="47980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26" id="26"/>
              <p:cNvSpPr/>
              <p:nvPr/>
            </p:nvSpPr>
            <p:spPr>
              <a:xfrm flipH="false" flipV="false" rot="0">
                <a:off x="185420" y="156210"/>
                <a:ext cx="2250453" cy="4876800"/>
              </a:xfrm>
              <a:custGeom>
                <a:avLst/>
                <a:gdLst/>
                <a:ahLst/>
                <a:cxnLst/>
                <a:rect r="r" b="b" t="t" l="l"/>
                <a:pathLst>
                  <a:path h="4876800" w="2250453">
                    <a:moveTo>
                      <a:pt x="2040890" y="0"/>
                    </a:moveTo>
                    <a:lnTo>
                      <a:pt x="1769110" y="0"/>
                    </a:lnTo>
                    <a:lnTo>
                      <a:pt x="1769110" y="57150"/>
                    </a:lnTo>
                    <a:cubicBezTo>
                      <a:pt x="1769110" y="121920"/>
                      <a:pt x="1715770" y="175260"/>
                      <a:pt x="1651000" y="175260"/>
                    </a:cubicBezTo>
                    <a:lnTo>
                      <a:pt x="601980" y="175260"/>
                    </a:lnTo>
                    <a:cubicBezTo>
                      <a:pt x="537210" y="175260"/>
                      <a:pt x="483870" y="121920"/>
                      <a:pt x="483870" y="57150"/>
                    </a:cubicBezTo>
                    <a:lnTo>
                      <a:pt x="483870" y="0"/>
                    </a:lnTo>
                    <a:lnTo>
                      <a:pt x="209550" y="0"/>
                    </a:lnTo>
                    <a:cubicBezTo>
                      <a:pt x="93980" y="0"/>
                      <a:pt x="0" y="93980"/>
                      <a:pt x="0" y="209550"/>
                    </a:cubicBezTo>
                    <a:lnTo>
                      <a:pt x="0" y="4667250"/>
                    </a:lnTo>
                    <a:cubicBezTo>
                      <a:pt x="0" y="4782820"/>
                      <a:pt x="93980" y="4876800"/>
                      <a:pt x="209550" y="4876800"/>
                    </a:cubicBezTo>
                    <a:lnTo>
                      <a:pt x="2040890" y="4876800"/>
                    </a:lnTo>
                    <a:cubicBezTo>
                      <a:pt x="2156460" y="4876800"/>
                      <a:pt x="2250440" y="4782820"/>
                      <a:pt x="2250440" y="4667250"/>
                    </a:cubicBezTo>
                    <a:lnTo>
                      <a:pt x="2250440" y="209550"/>
                    </a:lnTo>
                    <a:cubicBezTo>
                      <a:pt x="2251710" y="93980"/>
                      <a:pt x="2157730" y="0"/>
                      <a:pt x="2040890" y="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l="-112" t="0" r="-112" b="0"/>
                </a:stretch>
              </a:blipFill>
            </p:spPr>
          </p:sp>
          <p:sp>
            <p:nvSpPr>
              <p:cNvPr name="Freeform 27" id="27"/>
              <p:cNvSpPr/>
              <p:nvPr/>
            </p:nvSpPr>
            <p:spPr>
              <a:xfrm flipH="false" flipV="false" rot="0">
                <a:off x="1121410" y="198120"/>
                <a:ext cx="347980" cy="43180"/>
              </a:xfrm>
              <a:custGeom>
                <a:avLst/>
                <a:gdLst/>
                <a:ahLst/>
                <a:cxnLst/>
                <a:rect r="r" b="b" t="t" l="l"/>
                <a:pathLst>
                  <a:path h="43180" w="347980">
                    <a:moveTo>
                      <a:pt x="326390" y="0"/>
                    </a:moveTo>
                    <a:lnTo>
                      <a:pt x="21590" y="0"/>
                    </a:lnTo>
                    <a:cubicBezTo>
                      <a:pt x="10160" y="0"/>
                      <a:pt x="0" y="8890"/>
                      <a:pt x="0" y="21590"/>
                    </a:cubicBezTo>
                    <a:cubicBezTo>
                      <a:pt x="0" y="34290"/>
                      <a:pt x="10160" y="43180"/>
                      <a:pt x="21590" y="43180"/>
                    </a:cubicBezTo>
                    <a:lnTo>
                      <a:pt x="326390" y="43180"/>
                    </a:lnTo>
                    <a:cubicBezTo>
                      <a:pt x="337820" y="43180"/>
                      <a:pt x="347980" y="34290"/>
                      <a:pt x="347980" y="21590"/>
                    </a:cubicBezTo>
                    <a:cubicBezTo>
                      <a:pt x="347980" y="8890"/>
                      <a:pt x="337820" y="0"/>
                      <a:pt x="326390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28" id="28"/>
              <p:cNvSpPr/>
              <p:nvPr/>
            </p:nvSpPr>
            <p:spPr>
              <a:xfrm flipH="false" flipV="false" rot="0">
                <a:off x="1579738" y="187960"/>
                <a:ext cx="63785" cy="63501"/>
              </a:xfrm>
              <a:custGeom>
                <a:avLst/>
                <a:gdLst/>
                <a:ahLst/>
                <a:cxnLst/>
                <a:rect r="r" b="b" t="t" l="l"/>
                <a:pathLst>
                  <a:path h="63501" w="63785">
                    <a:moveTo>
                      <a:pt x="31892" y="0"/>
                    </a:moveTo>
                    <a:cubicBezTo>
                      <a:pt x="20515" y="-51"/>
                      <a:pt x="9980" y="5989"/>
                      <a:pt x="4277" y="15834"/>
                    </a:cubicBezTo>
                    <a:cubicBezTo>
                      <a:pt x="-1426" y="25678"/>
                      <a:pt x="-1426" y="37822"/>
                      <a:pt x="4277" y="47666"/>
                    </a:cubicBezTo>
                    <a:cubicBezTo>
                      <a:pt x="9980" y="57511"/>
                      <a:pt x="20515" y="63551"/>
                      <a:pt x="31892" y="63500"/>
                    </a:cubicBezTo>
                    <a:cubicBezTo>
                      <a:pt x="43269" y="63551"/>
                      <a:pt x="53804" y="57511"/>
                      <a:pt x="59507" y="47666"/>
                    </a:cubicBezTo>
                    <a:cubicBezTo>
                      <a:pt x="65210" y="37822"/>
                      <a:pt x="65210" y="25678"/>
                      <a:pt x="59507" y="15834"/>
                    </a:cubicBezTo>
                    <a:cubicBezTo>
                      <a:pt x="53804" y="5989"/>
                      <a:pt x="43269" y="-51"/>
                      <a:pt x="31892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685800"/>
                <a:ext cx="27940" cy="213360"/>
              </a:xfrm>
              <a:custGeom>
                <a:avLst/>
                <a:gdLst/>
                <a:ahLst/>
                <a:cxnLst/>
                <a:rect r="r" b="b" t="t" l="l"/>
                <a:pathLst>
                  <a:path h="213360" w="27940">
                    <a:moveTo>
                      <a:pt x="0" y="26670"/>
                    </a:moveTo>
                    <a:lnTo>
                      <a:pt x="0" y="185420"/>
                    </a:lnTo>
                    <a:cubicBezTo>
                      <a:pt x="0" y="200660"/>
                      <a:pt x="12700" y="213360"/>
                      <a:pt x="27940" y="21336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1057910"/>
                <a:ext cx="27940" cy="384810"/>
              </a:xfrm>
              <a:custGeom>
                <a:avLst/>
                <a:gdLst/>
                <a:ahLst/>
                <a:cxnLst/>
                <a:rect r="r" b="b" t="t" l="l"/>
                <a:pathLst>
                  <a:path h="384810" w="27940">
                    <a:moveTo>
                      <a:pt x="0" y="26670"/>
                    </a:moveTo>
                    <a:lnTo>
                      <a:pt x="0" y="356870"/>
                    </a:lnTo>
                    <a:cubicBezTo>
                      <a:pt x="0" y="372110"/>
                      <a:pt x="12700" y="384810"/>
                      <a:pt x="27940" y="38481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1526540"/>
                <a:ext cx="27940" cy="386080"/>
              </a:xfrm>
              <a:custGeom>
                <a:avLst/>
                <a:gdLst/>
                <a:ahLst/>
                <a:cxnLst/>
                <a:rect r="r" b="b" t="t" l="l"/>
                <a:pathLst>
                  <a:path h="386080" w="27940">
                    <a:moveTo>
                      <a:pt x="0" y="27940"/>
                    </a:moveTo>
                    <a:lnTo>
                      <a:pt x="0" y="358140"/>
                    </a:lnTo>
                    <a:cubicBezTo>
                      <a:pt x="0" y="373380"/>
                      <a:pt x="12700" y="386080"/>
                      <a:pt x="27940" y="386080"/>
                    </a:cubicBezTo>
                    <a:lnTo>
                      <a:pt x="27940" y="0"/>
                    </a:lnTo>
                    <a:cubicBezTo>
                      <a:pt x="12700" y="0"/>
                      <a:pt x="0" y="12700"/>
                      <a:pt x="0" y="2794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32" id="32"/>
              <p:cNvSpPr/>
              <p:nvPr/>
            </p:nvSpPr>
            <p:spPr>
              <a:xfrm flipH="false" flipV="false" rot="0">
                <a:off x="2592070" y="1184910"/>
                <a:ext cx="27940" cy="618490"/>
              </a:xfrm>
              <a:custGeom>
                <a:avLst/>
                <a:gdLst/>
                <a:ahLst/>
                <a:cxnLst/>
                <a:rect r="r" b="b" t="t" l="l"/>
                <a:pathLst>
                  <a:path h="618490" w="27940">
                    <a:moveTo>
                      <a:pt x="0" y="0"/>
                    </a:moveTo>
                    <a:lnTo>
                      <a:pt x="0" y="618490"/>
                    </a:lnTo>
                    <a:cubicBezTo>
                      <a:pt x="15240" y="618490"/>
                      <a:pt x="27940" y="605790"/>
                      <a:pt x="27940" y="590550"/>
                    </a:cubicBezTo>
                    <a:lnTo>
                      <a:pt x="27940" y="27940"/>
                    </a:lnTo>
                    <a:cubicBezTo>
                      <a:pt x="27940" y="12700"/>
                      <a:pt x="15240" y="0"/>
                      <a:pt x="0" y="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33" id="33"/>
              <p:cNvSpPr/>
              <p:nvPr/>
            </p:nvSpPr>
            <p:spPr>
              <a:xfrm flipH="false" flipV="false" rot="0">
                <a:off x="27940" y="0"/>
                <a:ext cx="2564130" cy="5182870"/>
              </a:xfrm>
              <a:custGeom>
                <a:avLst/>
                <a:gdLst/>
                <a:ahLst/>
                <a:cxnLst/>
                <a:rect r="r" b="b" t="t" l="l"/>
                <a:pathLst>
                  <a:path h="5182870" w="2564130">
                    <a:moveTo>
                      <a:pt x="2564130" y="1184910"/>
                    </a:moveTo>
                    <a:lnTo>
                      <a:pt x="2564130" y="379730"/>
                    </a:lnTo>
                    <a:cubicBezTo>
                      <a:pt x="2564130" y="353060"/>
                      <a:pt x="2561590" y="327660"/>
                      <a:pt x="2556510" y="303530"/>
                    </a:cubicBezTo>
                    <a:cubicBezTo>
                      <a:pt x="2553970" y="290830"/>
                      <a:pt x="2551430" y="279400"/>
                      <a:pt x="2547620" y="266700"/>
                    </a:cubicBezTo>
                    <a:cubicBezTo>
                      <a:pt x="2542540" y="248920"/>
                      <a:pt x="2534920" y="231140"/>
                      <a:pt x="2527300" y="214630"/>
                    </a:cubicBezTo>
                    <a:cubicBezTo>
                      <a:pt x="2522220" y="203200"/>
                      <a:pt x="2515870" y="193040"/>
                      <a:pt x="2509520" y="182880"/>
                    </a:cubicBezTo>
                    <a:cubicBezTo>
                      <a:pt x="2503170" y="172720"/>
                      <a:pt x="2496820" y="162560"/>
                      <a:pt x="2489200" y="152400"/>
                    </a:cubicBezTo>
                    <a:cubicBezTo>
                      <a:pt x="2477770" y="137160"/>
                      <a:pt x="2466340" y="124460"/>
                      <a:pt x="2453640" y="110490"/>
                    </a:cubicBezTo>
                    <a:cubicBezTo>
                      <a:pt x="2444750" y="101600"/>
                      <a:pt x="2435860" y="93980"/>
                      <a:pt x="2426970" y="86360"/>
                    </a:cubicBezTo>
                    <a:cubicBezTo>
                      <a:pt x="2360930" y="31750"/>
                      <a:pt x="2277110" y="0"/>
                      <a:pt x="2185670" y="0"/>
                    </a:cubicBezTo>
                    <a:lnTo>
                      <a:pt x="379730" y="0"/>
                    </a:lnTo>
                    <a:cubicBezTo>
                      <a:pt x="288290" y="0"/>
                      <a:pt x="203200" y="33020"/>
                      <a:pt x="138430" y="86360"/>
                    </a:cubicBezTo>
                    <a:cubicBezTo>
                      <a:pt x="129540" y="93980"/>
                      <a:pt x="120650" y="102870"/>
                      <a:pt x="111760" y="110490"/>
                    </a:cubicBezTo>
                    <a:cubicBezTo>
                      <a:pt x="99060" y="123190"/>
                      <a:pt x="86360" y="137160"/>
                      <a:pt x="76200" y="152400"/>
                    </a:cubicBezTo>
                    <a:cubicBezTo>
                      <a:pt x="68580" y="162560"/>
                      <a:pt x="62230" y="172720"/>
                      <a:pt x="55880" y="182880"/>
                    </a:cubicBezTo>
                    <a:cubicBezTo>
                      <a:pt x="49530" y="193040"/>
                      <a:pt x="43180" y="204470"/>
                      <a:pt x="38100" y="214630"/>
                    </a:cubicBezTo>
                    <a:cubicBezTo>
                      <a:pt x="29210" y="232410"/>
                      <a:pt x="22860" y="248920"/>
                      <a:pt x="16510" y="266700"/>
                    </a:cubicBezTo>
                    <a:cubicBezTo>
                      <a:pt x="12700" y="279400"/>
                      <a:pt x="10160" y="290830"/>
                      <a:pt x="7620" y="303530"/>
                    </a:cubicBezTo>
                    <a:cubicBezTo>
                      <a:pt x="2540" y="327660"/>
                      <a:pt x="0" y="354330"/>
                      <a:pt x="0" y="379730"/>
                    </a:cubicBezTo>
                    <a:lnTo>
                      <a:pt x="0" y="4803140"/>
                    </a:lnTo>
                    <a:cubicBezTo>
                      <a:pt x="0" y="5012690"/>
                      <a:pt x="170180" y="5182870"/>
                      <a:pt x="379730" y="5182870"/>
                    </a:cubicBezTo>
                    <a:lnTo>
                      <a:pt x="2184400" y="5182870"/>
                    </a:lnTo>
                    <a:cubicBezTo>
                      <a:pt x="2393950" y="5182870"/>
                      <a:pt x="2564130" y="5012690"/>
                      <a:pt x="2564130" y="4803140"/>
                    </a:cubicBezTo>
                    <a:lnTo>
                      <a:pt x="2564130" y="1184910"/>
                    </a:lnTo>
                    <a:close/>
                    <a:moveTo>
                      <a:pt x="2538730" y="1184910"/>
                    </a:moveTo>
                    <a:lnTo>
                      <a:pt x="2538730" y="4804410"/>
                    </a:lnTo>
                    <a:cubicBezTo>
                      <a:pt x="2538730" y="4999990"/>
                      <a:pt x="2379980" y="5158740"/>
                      <a:pt x="2184400" y="5158740"/>
                    </a:cubicBezTo>
                    <a:lnTo>
                      <a:pt x="379730" y="5158740"/>
                    </a:lnTo>
                    <a:cubicBezTo>
                      <a:pt x="184150" y="5158740"/>
                      <a:pt x="25400" y="4999990"/>
                      <a:pt x="25400" y="4804410"/>
                    </a:cubicBezTo>
                    <a:lnTo>
                      <a:pt x="25400" y="381000"/>
                    </a:lnTo>
                    <a:cubicBezTo>
                      <a:pt x="25400" y="184150"/>
                      <a:pt x="184150" y="25400"/>
                      <a:pt x="379730" y="25400"/>
                    </a:cubicBezTo>
                    <a:lnTo>
                      <a:pt x="2184400" y="25400"/>
                    </a:lnTo>
                    <a:cubicBezTo>
                      <a:pt x="2379980" y="25400"/>
                      <a:pt x="2538730" y="184150"/>
                      <a:pt x="2538730" y="379730"/>
                    </a:cubicBezTo>
                    <a:lnTo>
                      <a:pt x="2538730" y="118491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</p:grpSp>
        <p:sp>
          <p:nvSpPr>
            <p:cNvPr name="Freeform 34" id="34"/>
            <p:cNvSpPr/>
            <p:nvPr/>
          </p:nvSpPr>
          <p:spPr>
            <a:xfrm flipH="false" flipV="false" rot="0">
              <a:off x="411256" y="6387377"/>
              <a:ext cx="4026972" cy="2493323"/>
            </a:xfrm>
            <a:custGeom>
              <a:avLst/>
              <a:gdLst/>
              <a:ahLst/>
              <a:cxnLst/>
              <a:rect r="r" b="b" t="t" l="l"/>
              <a:pathLst>
                <a:path h="2493323" w="4026972">
                  <a:moveTo>
                    <a:pt x="0" y="0"/>
                  </a:moveTo>
                  <a:lnTo>
                    <a:pt x="4026972" y="0"/>
                  </a:lnTo>
                  <a:lnTo>
                    <a:pt x="4026972" y="2493323"/>
                  </a:lnTo>
                  <a:lnTo>
                    <a:pt x="0" y="24933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44283" r="0" b="-204927"/>
              </a:stretch>
            </a:blipFill>
          </p:spPr>
        </p:sp>
        <p:sp>
          <p:nvSpPr>
            <p:cNvPr name="AutoShape 35" id="35"/>
            <p:cNvSpPr/>
            <p:nvPr/>
          </p:nvSpPr>
          <p:spPr>
            <a:xfrm>
              <a:off x="2802550" y="6875386"/>
              <a:ext cx="1527933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36" id="36"/>
          <p:cNvGrpSpPr/>
          <p:nvPr/>
        </p:nvGrpSpPr>
        <p:grpSpPr>
          <a:xfrm rot="0">
            <a:off x="10853800" y="8488195"/>
            <a:ext cx="3443098" cy="613032"/>
            <a:chOff x="0" y="0"/>
            <a:chExt cx="4590797" cy="817376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3963462" y="0"/>
              <a:ext cx="627336" cy="817376"/>
            </a:xfrm>
            <a:custGeom>
              <a:avLst/>
              <a:gdLst/>
              <a:ahLst/>
              <a:cxnLst/>
              <a:rect r="r" b="b" t="t" l="l"/>
              <a:pathLst>
                <a:path h="817376" w="627336">
                  <a:moveTo>
                    <a:pt x="0" y="0"/>
                  </a:moveTo>
                  <a:lnTo>
                    <a:pt x="627335" y="0"/>
                  </a:lnTo>
                  <a:lnTo>
                    <a:pt x="627335" y="817376"/>
                  </a:lnTo>
                  <a:lnTo>
                    <a:pt x="0" y="8173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 rot="0">
              <a:off x="0" y="-6350"/>
              <a:ext cx="3879189" cy="8237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rtl="true">
                <a:lnSpc>
                  <a:spcPts val="5060"/>
                </a:lnSpc>
                <a:spcBef>
                  <a:spcPct val="0"/>
                </a:spcBef>
              </a:pPr>
              <a:r>
                <a:rPr lang="he-IL" sz="3614" u="sng">
                  <a:solidFill>
                    <a:srgbClr val="113E6C"/>
                  </a:solidFill>
                  <a:latin typeface="Arimo"/>
                  <a:ea typeface="Arimo"/>
                  <a:cs typeface="Arimo"/>
                  <a:sym typeface="Arimo"/>
                  <a:hlinkClick r:id="rId9" tooltip="https://www.davar1.co.il/647100/"/>
                  <a:rtl val="true"/>
                </a:rPr>
                <a:t>לכתבה המלאה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4693545" y="8488195"/>
            <a:ext cx="3434271" cy="613032"/>
            <a:chOff x="0" y="0"/>
            <a:chExt cx="4579028" cy="817376"/>
          </a:xfrm>
        </p:grpSpPr>
        <p:sp>
          <p:nvSpPr>
            <p:cNvPr name="TextBox 40" id="40"/>
            <p:cNvSpPr txBox="true"/>
            <p:nvPr/>
          </p:nvSpPr>
          <p:spPr>
            <a:xfrm rot="0">
              <a:off x="0" y="-6350"/>
              <a:ext cx="3879189" cy="8237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rtl="true">
                <a:lnSpc>
                  <a:spcPts val="5060"/>
                </a:lnSpc>
                <a:spcBef>
                  <a:spcPct val="0"/>
                </a:spcBef>
              </a:pPr>
              <a:r>
                <a:rPr lang="he-IL" sz="3614" u="sng">
                  <a:solidFill>
                    <a:srgbClr val="113E6C"/>
                  </a:solidFill>
                  <a:latin typeface="Arimo"/>
                  <a:ea typeface="Arimo"/>
                  <a:cs typeface="Arimo"/>
                  <a:sym typeface="Arimo"/>
                  <a:hlinkClick r:id="rId10" tooltip="https://www.maariv.co.il/news/military/article-1267512"/>
                  <a:rtl val="true"/>
                </a:rPr>
                <a:t>לכתבה המלאה</a:t>
              </a:r>
            </a:p>
          </p:txBody>
        </p:sp>
        <p:sp>
          <p:nvSpPr>
            <p:cNvPr name="Freeform 41" id="41"/>
            <p:cNvSpPr/>
            <p:nvPr/>
          </p:nvSpPr>
          <p:spPr>
            <a:xfrm flipH="false" flipV="false" rot="0">
              <a:off x="3951692" y="0"/>
              <a:ext cx="627336" cy="817376"/>
            </a:xfrm>
            <a:custGeom>
              <a:avLst/>
              <a:gdLst/>
              <a:ahLst/>
              <a:cxnLst/>
              <a:rect r="r" b="b" t="t" l="l"/>
              <a:pathLst>
                <a:path h="817376" w="627336">
                  <a:moveTo>
                    <a:pt x="0" y="0"/>
                  </a:moveTo>
                  <a:lnTo>
                    <a:pt x="627336" y="0"/>
                  </a:lnTo>
                  <a:lnTo>
                    <a:pt x="627336" y="817376"/>
                  </a:lnTo>
                  <a:lnTo>
                    <a:pt x="0" y="8173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42" id="42"/>
          <p:cNvSpPr txBox="true"/>
          <p:nvPr/>
        </p:nvSpPr>
        <p:spPr>
          <a:xfrm rot="0">
            <a:off x="1028700" y="952500"/>
            <a:ext cx="2322176" cy="590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6"/>
              </a:lnSpc>
              <a:spcBef>
                <a:spcPct val="0"/>
              </a:spcBef>
            </a:pPr>
            <a:r>
              <a:rPr lang="en-US" sz="3426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</a:rPr>
              <a:t>30-31</a:t>
            </a:r>
            <a:r>
              <a:rPr lang="en-US" sz="3426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</a:rPr>
              <a:t>.12.25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8644398"/>
            <a:chOff x="0" y="0"/>
            <a:chExt cx="4398540" cy="22767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98540" cy="2276714"/>
            </a:xfrm>
            <a:custGeom>
              <a:avLst/>
              <a:gdLst/>
              <a:ahLst/>
              <a:cxnLst/>
              <a:rect r="r" b="b" t="t" l="l"/>
              <a:pathLst>
                <a:path h="2276714" w="4398540">
                  <a:moveTo>
                    <a:pt x="0" y="0"/>
                  </a:moveTo>
                  <a:lnTo>
                    <a:pt x="4398540" y="0"/>
                  </a:lnTo>
                  <a:lnTo>
                    <a:pt x="4398540" y="2276714"/>
                  </a:lnTo>
                  <a:lnTo>
                    <a:pt x="0" y="22767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19336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398540" cy="23243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12736" y="8488195"/>
            <a:ext cx="1692396" cy="1711660"/>
            <a:chOff x="0" y="0"/>
            <a:chExt cx="2256527" cy="2282214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92063" y="0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6495753" y="8565597"/>
            <a:ext cx="470502" cy="613032"/>
          </a:xfrm>
          <a:custGeom>
            <a:avLst/>
            <a:gdLst/>
            <a:ahLst/>
            <a:cxnLst/>
            <a:rect r="r" b="b" t="t" l="l"/>
            <a:pathLst>
              <a:path h="613032" w="470502">
                <a:moveTo>
                  <a:pt x="0" y="0"/>
                </a:moveTo>
                <a:lnTo>
                  <a:pt x="470502" y="0"/>
                </a:lnTo>
                <a:lnTo>
                  <a:pt x="470502" y="613031"/>
                </a:lnTo>
                <a:lnTo>
                  <a:pt x="0" y="6130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12508" y="952500"/>
            <a:ext cx="1693458" cy="590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6"/>
              </a:lnSpc>
              <a:spcBef>
                <a:spcPct val="0"/>
              </a:spcBef>
            </a:pPr>
            <a:r>
              <a:rPr lang="en-US" sz="3426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</a:rPr>
              <a:t>10</a:t>
            </a:r>
            <a:r>
              <a:rPr lang="en-US" sz="3426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</a:rPr>
              <a:t>.12.25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23157" y="8537022"/>
            <a:ext cx="2909392" cy="6416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060"/>
              </a:lnSpc>
              <a:spcBef>
                <a:spcPct val="0"/>
              </a:spcBef>
            </a:pPr>
            <a:r>
              <a:rPr lang="he-IL" sz="3614" u="sng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  <a:hlinkClick r:id="rId5" tooltip="https://www.maariv.co.il/news/israel/article-1260587"/>
                <a:rtl val="true"/>
              </a:rPr>
              <a:t>לכתבה המלאה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3405131" y="1285769"/>
            <a:ext cx="3679148" cy="7279828"/>
            <a:chOff x="0" y="0"/>
            <a:chExt cx="4905531" cy="9706437"/>
          </a:xfrm>
        </p:grpSpPr>
        <p:grpSp>
          <p:nvGrpSpPr>
            <p:cNvPr name="Group 14" id="14"/>
            <p:cNvGrpSpPr>
              <a:grpSpLocks noChangeAspect="true"/>
            </p:cNvGrpSpPr>
            <p:nvPr/>
          </p:nvGrpSpPr>
          <p:grpSpPr>
            <a:xfrm rot="0">
              <a:off x="0" y="0"/>
              <a:ext cx="4905531" cy="9706437"/>
              <a:chOff x="0" y="0"/>
              <a:chExt cx="2620010" cy="518414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53340" y="25400"/>
                <a:ext cx="2513330" cy="5132070"/>
              </a:xfrm>
              <a:custGeom>
                <a:avLst/>
                <a:gdLst/>
                <a:ahLst/>
                <a:cxnLst/>
                <a:rect r="r" b="b" t="t" l="l"/>
                <a:pathLst>
                  <a:path h="5132070" w="2513330">
                    <a:moveTo>
                      <a:pt x="2159000" y="0"/>
                    </a:moveTo>
                    <a:lnTo>
                      <a:pt x="354330" y="0"/>
                    </a:lnTo>
                    <a:cubicBezTo>
                      <a:pt x="158750" y="0"/>
                      <a:pt x="0" y="158750"/>
                      <a:pt x="0" y="354330"/>
                    </a:cubicBezTo>
                    <a:lnTo>
                      <a:pt x="0" y="4777740"/>
                    </a:lnTo>
                    <a:cubicBezTo>
                      <a:pt x="0" y="4973320"/>
                      <a:pt x="158750" y="5132070"/>
                      <a:pt x="354330" y="5132070"/>
                    </a:cubicBezTo>
                    <a:lnTo>
                      <a:pt x="2159000" y="5132070"/>
                    </a:lnTo>
                    <a:cubicBezTo>
                      <a:pt x="2354580" y="5132070"/>
                      <a:pt x="2513330" y="4973320"/>
                      <a:pt x="2513330" y="4777740"/>
                    </a:cubicBezTo>
                    <a:lnTo>
                      <a:pt x="2513330" y="354330"/>
                    </a:lnTo>
                    <a:cubicBezTo>
                      <a:pt x="2513330" y="158750"/>
                      <a:pt x="2354580" y="0"/>
                      <a:pt x="2159000" y="0"/>
                    </a:cubicBezTo>
                    <a:close/>
                    <a:moveTo>
                      <a:pt x="1558290" y="162560"/>
                    </a:moveTo>
                    <a:cubicBezTo>
                      <a:pt x="1576070" y="162560"/>
                      <a:pt x="1590040" y="176530"/>
                      <a:pt x="1590040" y="194310"/>
                    </a:cubicBezTo>
                    <a:cubicBezTo>
                      <a:pt x="1590040" y="212090"/>
                      <a:pt x="1576070" y="226060"/>
                      <a:pt x="1558290" y="226060"/>
                    </a:cubicBezTo>
                    <a:cubicBezTo>
                      <a:pt x="1540510" y="226060"/>
                      <a:pt x="1526540" y="212090"/>
                      <a:pt x="1526540" y="194310"/>
                    </a:cubicBezTo>
                    <a:cubicBezTo>
                      <a:pt x="1526540" y="176530"/>
                      <a:pt x="1541780" y="162560"/>
                      <a:pt x="1558290" y="162560"/>
                    </a:cubicBezTo>
                    <a:close/>
                    <a:moveTo>
                      <a:pt x="1089660" y="172720"/>
                    </a:moveTo>
                    <a:lnTo>
                      <a:pt x="1394460" y="172720"/>
                    </a:lnTo>
                    <a:cubicBezTo>
                      <a:pt x="1405890" y="172720"/>
                      <a:pt x="1416050" y="181610"/>
                      <a:pt x="1416050" y="194310"/>
                    </a:cubicBezTo>
                    <a:cubicBezTo>
                      <a:pt x="1416050" y="207010"/>
                      <a:pt x="1405890" y="215900"/>
                      <a:pt x="1394460" y="215900"/>
                    </a:cubicBezTo>
                    <a:lnTo>
                      <a:pt x="1089660" y="215900"/>
                    </a:lnTo>
                    <a:cubicBezTo>
                      <a:pt x="1078230" y="215900"/>
                      <a:pt x="1068070" y="207010"/>
                      <a:pt x="1068070" y="194310"/>
                    </a:cubicBezTo>
                    <a:cubicBezTo>
                      <a:pt x="1068070" y="181610"/>
                      <a:pt x="1078230" y="172720"/>
                      <a:pt x="1089660" y="172720"/>
                    </a:cubicBezTo>
                    <a:close/>
                    <a:moveTo>
                      <a:pt x="2383790" y="4798060"/>
                    </a:moveTo>
                    <a:cubicBezTo>
                      <a:pt x="2383790" y="4913630"/>
                      <a:pt x="2289810" y="5007610"/>
                      <a:pt x="2174240" y="5007610"/>
                    </a:cubicBezTo>
                    <a:lnTo>
                      <a:pt x="341630" y="5007610"/>
                    </a:lnTo>
                    <a:cubicBezTo>
                      <a:pt x="226060" y="5007610"/>
                      <a:pt x="132080" y="4913630"/>
                      <a:pt x="132080" y="4798060"/>
                    </a:cubicBezTo>
                    <a:lnTo>
                      <a:pt x="132080" y="340360"/>
                    </a:lnTo>
                    <a:cubicBezTo>
                      <a:pt x="132080" y="224790"/>
                      <a:pt x="226060" y="130810"/>
                      <a:pt x="341630" y="130810"/>
                    </a:cubicBezTo>
                    <a:lnTo>
                      <a:pt x="614680" y="130810"/>
                    </a:lnTo>
                    <a:lnTo>
                      <a:pt x="614680" y="187960"/>
                    </a:lnTo>
                    <a:cubicBezTo>
                      <a:pt x="614680" y="252730"/>
                      <a:pt x="668020" y="306070"/>
                      <a:pt x="732790" y="306070"/>
                    </a:cubicBezTo>
                    <a:lnTo>
                      <a:pt x="1783080" y="306070"/>
                    </a:lnTo>
                    <a:cubicBezTo>
                      <a:pt x="1847850" y="306070"/>
                      <a:pt x="1901190" y="252730"/>
                      <a:pt x="1901190" y="187960"/>
                    </a:cubicBezTo>
                    <a:lnTo>
                      <a:pt x="1901190" y="130810"/>
                    </a:lnTo>
                    <a:lnTo>
                      <a:pt x="2172970" y="130810"/>
                    </a:lnTo>
                    <a:cubicBezTo>
                      <a:pt x="2288540" y="130810"/>
                      <a:pt x="2382520" y="224790"/>
                      <a:pt x="2382520" y="340360"/>
                    </a:cubicBezTo>
                    <a:lnTo>
                      <a:pt x="2382520" y="47980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16" id="16"/>
              <p:cNvSpPr/>
              <p:nvPr/>
            </p:nvSpPr>
            <p:spPr>
              <a:xfrm flipH="false" flipV="false" rot="0">
                <a:off x="185420" y="156210"/>
                <a:ext cx="2250453" cy="4876800"/>
              </a:xfrm>
              <a:custGeom>
                <a:avLst/>
                <a:gdLst/>
                <a:ahLst/>
                <a:cxnLst/>
                <a:rect r="r" b="b" t="t" l="l"/>
                <a:pathLst>
                  <a:path h="4876800" w="2250453">
                    <a:moveTo>
                      <a:pt x="2040890" y="0"/>
                    </a:moveTo>
                    <a:lnTo>
                      <a:pt x="1769110" y="0"/>
                    </a:lnTo>
                    <a:lnTo>
                      <a:pt x="1769110" y="57150"/>
                    </a:lnTo>
                    <a:cubicBezTo>
                      <a:pt x="1769110" y="121920"/>
                      <a:pt x="1715770" y="175260"/>
                      <a:pt x="1651000" y="175260"/>
                    </a:cubicBezTo>
                    <a:lnTo>
                      <a:pt x="601980" y="175260"/>
                    </a:lnTo>
                    <a:cubicBezTo>
                      <a:pt x="537210" y="175260"/>
                      <a:pt x="483870" y="121920"/>
                      <a:pt x="483870" y="57150"/>
                    </a:cubicBezTo>
                    <a:lnTo>
                      <a:pt x="483870" y="0"/>
                    </a:lnTo>
                    <a:lnTo>
                      <a:pt x="209550" y="0"/>
                    </a:lnTo>
                    <a:cubicBezTo>
                      <a:pt x="93980" y="0"/>
                      <a:pt x="0" y="93980"/>
                      <a:pt x="0" y="209550"/>
                    </a:cubicBezTo>
                    <a:lnTo>
                      <a:pt x="0" y="4667250"/>
                    </a:lnTo>
                    <a:cubicBezTo>
                      <a:pt x="0" y="4782820"/>
                      <a:pt x="93980" y="4876800"/>
                      <a:pt x="209550" y="4876800"/>
                    </a:cubicBezTo>
                    <a:lnTo>
                      <a:pt x="2040890" y="4876800"/>
                    </a:lnTo>
                    <a:cubicBezTo>
                      <a:pt x="2156460" y="4876800"/>
                      <a:pt x="2250440" y="4782820"/>
                      <a:pt x="2250440" y="4667250"/>
                    </a:cubicBezTo>
                    <a:lnTo>
                      <a:pt x="2250440" y="209550"/>
                    </a:lnTo>
                    <a:cubicBezTo>
                      <a:pt x="2251710" y="93980"/>
                      <a:pt x="2157730" y="0"/>
                      <a:pt x="2040890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112" t="0" r="-112" b="0"/>
                </a:stretch>
              </a:blipFill>
            </p:spPr>
          </p:sp>
          <p:sp>
            <p:nvSpPr>
              <p:cNvPr name="Freeform 17" id="17"/>
              <p:cNvSpPr/>
              <p:nvPr/>
            </p:nvSpPr>
            <p:spPr>
              <a:xfrm flipH="false" flipV="false" rot="0">
                <a:off x="1121410" y="198120"/>
                <a:ext cx="347980" cy="43180"/>
              </a:xfrm>
              <a:custGeom>
                <a:avLst/>
                <a:gdLst/>
                <a:ahLst/>
                <a:cxnLst/>
                <a:rect r="r" b="b" t="t" l="l"/>
                <a:pathLst>
                  <a:path h="43180" w="347980">
                    <a:moveTo>
                      <a:pt x="326390" y="0"/>
                    </a:moveTo>
                    <a:lnTo>
                      <a:pt x="21590" y="0"/>
                    </a:lnTo>
                    <a:cubicBezTo>
                      <a:pt x="10160" y="0"/>
                      <a:pt x="0" y="8890"/>
                      <a:pt x="0" y="21590"/>
                    </a:cubicBezTo>
                    <a:cubicBezTo>
                      <a:pt x="0" y="34290"/>
                      <a:pt x="10160" y="43180"/>
                      <a:pt x="21590" y="43180"/>
                    </a:cubicBezTo>
                    <a:lnTo>
                      <a:pt x="326390" y="43180"/>
                    </a:lnTo>
                    <a:cubicBezTo>
                      <a:pt x="337820" y="43180"/>
                      <a:pt x="347980" y="34290"/>
                      <a:pt x="347980" y="21590"/>
                    </a:cubicBezTo>
                    <a:cubicBezTo>
                      <a:pt x="347980" y="8890"/>
                      <a:pt x="337820" y="0"/>
                      <a:pt x="326390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18" id="18"/>
              <p:cNvSpPr/>
              <p:nvPr/>
            </p:nvSpPr>
            <p:spPr>
              <a:xfrm flipH="false" flipV="false" rot="0">
                <a:off x="1579738" y="187960"/>
                <a:ext cx="63785" cy="63501"/>
              </a:xfrm>
              <a:custGeom>
                <a:avLst/>
                <a:gdLst/>
                <a:ahLst/>
                <a:cxnLst/>
                <a:rect r="r" b="b" t="t" l="l"/>
                <a:pathLst>
                  <a:path h="63501" w="63785">
                    <a:moveTo>
                      <a:pt x="31892" y="0"/>
                    </a:moveTo>
                    <a:cubicBezTo>
                      <a:pt x="20515" y="-51"/>
                      <a:pt x="9980" y="5989"/>
                      <a:pt x="4277" y="15834"/>
                    </a:cubicBezTo>
                    <a:cubicBezTo>
                      <a:pt x="-1426" y="25678"/>
                      <a:pt x="-1426" y="37822"/>
                      <a:pt x="4277" y="47666"/>
                    </a:cubicBezTo>
                    <a:cubicBezTo>
                      <a:pt x="9980" y="57511"/>
                      <a:pt x="20515" y="63551"/>
                      <a:pt x="31892" y="63500"/>
                    </a:cubicBezTo>
                    <a:cubicBezTo>
                      <a:pt x="43269" y="63551"/>
                      <a:pt x="53804" y="57511"/>
                      <a:pt x="59507" y="47666"/>
                    </a:cubicBezTo>
                    <a:cubicBezTo>
                      <a:pt x="65210" y="37822"/>
                      <a:pt x="65210" y="25678"/>
                      <a:pt x="59507" y="15834"/>
                    </a:cubicBezTo>
                    <a:cubicBezTo>
                      <a:pt x="53804" y="5989"/>
                      <a:pt x="43269" y="-51"/>
                      <a:pt x="31892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685800"/>
                <a:ext cx="27940" cy="213360"/>
              </a:xfrm>
              <a:custGeom>
                <a:avLst/>
                <a:gdLst/>
                <a:ahLst/>
                <a:cxnLst/>
                <a:rect r="r" b="b" t="t" l="l"/>
                <a:pathLst>
                  <a:path h="213360" w="27940">
                    <a:moveTo>
                      <a:pt x="0" y="26670"/>
                    </a:moveTo>
                    <a:lnTo>
                      <a:pt x="0" y="185420"/>
                    </a:lnTo>
                    <a:cubicBezTo>
                      <a:pt x="0" y="200660"/>
                      <a:pt x="12700" y="213360"/>
                      <a:pt x="27940" y="21336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1057910"/>
                <a:ext cx="27940" cy="384810"/>
              </a:xfrm>
              <a:custGeom>
                <a:avLst/>
                <a:gdLst/>
                <a:ahLst/>
                <a:cxnLst/>
                <a:rect r="r" b="b" t="t" l="l"/>
                <a:pathLst>
                  <a:path h="384810" w="27940">
                    <a:moveTo>
                      <a:pt x="0" y="26670"/>
                    </a:moveTo>
                    <a:lnTo>
                      <a:pt x="0" y="356870"/>
                    </a:lnTo>
                    <a:cubicBezTo>
                      <a:pt x="0" y="372110"/>
                      <a:pt x="12700" y="384810"/>
                      <a:pt x="27940" y="38481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1526540"/>
                <a:ext cx="27940" cy="386080"/>
              </a:xfrm>
              <a:custGeom>
                <a:avLst/>
                <a:gdLst/>
                <a:ahLst/>
                <a:cxnLst/>
                <a:rect r="r" b="b" t="t" l="l"/>
                <a:pathLst>
                  <a:path h="386080" w="27940">
                    <a:moveTo>
                      <a:pt x="0" y="27940"/>
                    </a:moveTo>
                    <a:lnTo>
                      <a:pt x="0" y="358140"/>
                    </a:lnTo>
                    <a:cubicBezTo>
                      <a:pt x="0" y="373380"/>
                      <a:pt x="12700" y="386080"/>
                      <a:pt x="27940" y="386080"/>
                    </a:cubicBezTo>
                    <a:lnTo>
                      <a:pt x="27940" y="0"/>
                    </a:lnTo>
                    <a:cubicBezTo>
                      <a:pt x="12700" y="0"/>
                      <a:pt x="0" y="12700"/>
                      <a:pt x="0" y="2794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2" id="22"/>
              <p:cNvSpPr/>
              <p:nvPr/>
            </p:nvSpPr>
            <p:spPr>
              <a:xfrm flipH="false" flipV="false" rot="0">
                <a:off x="2592070" y="1184910"/>
                <a:ext cx="27940" cy="618490"/>
              </a:xfrm>
              <a:custGeom>
                <a:avLst/>
                <a:gdLst/>
                <a:ahLst/>
                <a:cxnLst/>
                <a:rect r="r" b="b" t="t" l="l"/>
                <a:pathLst>
                  <a:path h="618490" w="27940">
                    <a:moveTo>
                      <a:pt x="0" y="0"/>
                    </a:moveTo>
                    <a:lnTo>
                      <a:pt x="0" y="618490"/>
                    </a:lnTo>
                    <a:cubicBezTo>
                      <a:pt x="15240" y="618490"/>
                      <a:pt x="27940" y="605790"/>
                      <a:pt x="27940" y="590550"/>
                    </a:cubicBezTo>
                    <a:lnTo>
                      <a:pt x="27940" y="27940"/>
                    </a:lnTo>
                    <a:cubicBezTo>
                      <a:pt x="27940" y="12700"/>
                      <a:pt x="15240" y="0"/>
                      <a:pt x="0" y="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3" id="23"/>
              <p:cNvSpPr/>
              <p:nvPr/>
            </p:nvSpPr>
            <p:spPr>
              <a:xfrm flipH="false" flipV="false" rot="0">
                <a:off x="27940" y="0"/>
                <a:ext cx="2564130" cy="5182870"/>
              </a:xfrm>
              <a:custGeom>
                <a:avLst/>
                <a:gdLst/>
                <a:ahLst/>
                <a:cxnLst/>
                <a:rect r="r" b="b" t="t" l="l"/>
                <a:pathLst>
                  <a:path h="5182870" w="2564130">
                    <a:moveTo>
                      <a:pt x="2564130" y="1184910"/>
                    </a:moveTo>
                    <a:lnTo>
                      <a:pt x="2564130" y="379730"/>
                    </a:lnTo>
                    <a:cubicBezTo>
                      <a:pt x="2564130" y="353060"/>
                      <a:pt x="2561590" y="327660"/>
                      <a:pt x="2556510" y="303530"/>
                    </a:cubicBezTo>
                    <a:cubicBezTo>
                      <a:pt x="2553970" y="290830"/>
                      <a:pt x="2551430" y="279400"/>
                      <a:pt x="2547620" y="266700"/>
                    </a:cubicBezTo>
                    <a:cubicBezTo>
                      <a:pt x="2542540" y="248920"/>
                      <a:pt x="2534920" y="231140"/>
                      <a:pt x="2527300" y="214630"/>
                    </a:cubicBezTo>
                    <a:cubicBezTo>
                      <a:pt x="2522220" y="203200"/>
                      <a:pt x="2515870" y="193040"/>
                      <a:pt x="2509520" y="182880"/>
                    </a:cubicBezTo>
                    <a:cubicBezTo>
                      <a:pt x="2503170" y="172720"/>
                      <a:pt x="2496820" y="162560"/>
                      <a:pt x="2489200" y="152400"/>
                    </a:cubicBezTo>
                    <a:cubicBezTo>
                      <a:pt x="2477770" y="137160"/>
                      <a:pt x="2466340" y="124460"/>
                      <a:pt x="2453640" y="110490"/>
                    </a:cubicBezTo>
                    <a:cubicBezTo>
                      <a:pt x="2444750" y="101600"/>
                      <a:pt x="2435860" y="93980"/>
                      <a:pt x="2426970" y="86360"/>
                    </a:cubicBezTo>
                    <a:cubicBezTo>
                      <a:pt x="2360930" y="31750"/>
                      <a:pt x="2277110" y="0"/>
                      <a:pt x="2185670" y="0"/>
                    </a:cubicBezTo>
                    <a:lnTo>
                      <a:pt x="379730" y="0"/>
                    </a:lnTo>
                    <a:cubicBezTo>
                      <a:pt x="288290" y="0"/>
                      <a:pt x="203200" y="33020"/>
                      <a:pt x="138430" y="86360"/>
                    </a:cubicBezTo>
                    <a:cubicBezTo>
                      <a:pt x="129540" y="93980"/>
                      <a:pt x="120650" y="102870"/>
                      <a:pt x="111760" y="110490"/>
                    </a:cubicBezTo>
                    <a:cubicBezTo>
                      <a:pt x="99060" y="123190"/>
                      <a:pt x="86360" y="137160"/>
                      <a:pt x="76200" y="152400"/>
                    </a:cubicBezTo>
                    <a:cubicBezTo>
                      <a:pt x="68580" y="162560"/>
                      <a:pt x="62230" y="172720"/>
                      <a:pt x="55880" y="182880"/>
                    </a:cubicBezTo>
                    <a:cubicBezTo>
                      <a:pt x="49530" y="193040"/>
                      <a:pt x="43180" y="204470"/>
                      <a:pt x="38100" y="214630"/>
                    </a:cubicBezTo>
                    <a:cubicBezTo>
                      <a:pt x="29210" y="232410"/>
                      <a:pt x="22860" y="248920"/>
                      <a:pt x="16510" y="266700"/>
                    </a:cubicBezTo>
                    <a:cubicBezTo>
                      <a:pt x="12700" y="279400"/>
                      <a:pt x="10160" y="290830"/>
                      <a:pt x="7620" y="303530"/>
                    </a:cubicBezTo>
                    <a:cubicBezTo>
                      <a:pt x="2540" y="327660"/>
                      <a:pt x="0" y="354330"/>
                      <a:pt x="0" y="379730"/>
                    </a:cubicBezTo>
                    <a:lnTo>
                      <a:pt x="0" y="4803140"/>
                    </a:lnTo>
                    <a:cubicBezTo>
                      <a:pt x="0" y="5012690"/>
                      <a:pt x="170180" y="5182870"/>
                      <a:pt x="379730" y="5182870"/>
                    </a:cubicBezTo>
                    <a:lnTo>
                      <a:pt x="2184400" y="5182870"/>
                    </a:lnTo>
                    <a:cubicBezTo>
                      <a:pt x="2393950" y="5182870"/>
                      <a:pt x="2564130" y="5012690"/>
                      <a:pt x="2564130" y="4803140"/>
                    </a:cubicBezTo>
                    <a:lnTo>
                      <a:pt x="2564130" y="1184910"/>
                    </a:lnTo>
                    <a:close/>
                    <a:moveTo>
                      <a:pt x="2538730" y="1184910"/>
                    </a:moveTo>
                    <a:lnTo>
                      <a:pt x="2538730" y="4804410"/>
                    </a:lnTo>
                    <a:cubicBezTo>
                      <a:pt x="2538730" y="4999990"/>
                      <a:pt x="2379980" y="5158740"/>
                      <a:pt x="2184400" y="5158740"/>
                    </a:cubicBezTo>
                    <a:lnTo>
                      <a:pt x="379730" y="5158740"/>
                    </a:lnTo>
                    <a:cubicBezTo>
                      <a:pt x="184150" y="5158740"/>
                      <a:pt x="25400" y="4999990"/>
                      <a:pt x="25400" y="4804410"/>
                    </a:cubicBezTo>
                    <a:lnTo>
                      <a:pt x="25400" y="381000"/>
                    </a:lnTo>
                    <a:cubicBezTo>
                      <a:pt x="25400" y="184150"/>
                      <a:pt x="184150" y="25400"/>
                      <a:pt x="379730" y="25400"/>
                    </a:cubicBezTo>
                    <a:lnTo>
                      <a:pt x="2184400" y="25400"/>
                    </a:lnTo>
                    <a:cubicBezTo>
                      <a:pt x="2379980" y="25400"/>
                      <a:pt x="2538730" y="184150"/>
                      <a:pt x="2538730" y="379730"/>
                    </a:cubicBezTo>
                    <a:lnTo>
                      <a:pt x="2538730" y="118491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</p:grpSp>
        <p:sp>
          <p:nvSpPr>
            <p:cNvPr name="Freeform 24" id="24"/>
            <p:cNvSpPr/>
            <p:nvPr/>
          </p:nvSpPr>
          <p:spPr>
            <a:xfrm flipH="false" flipV="false" rot="0">
              <a:off x="357942" y="6784756"/>
              <a:ext cx="4198223" cy="2125600"/>
            </a:xfrm>
            <a:custGeom>
              <a:avLst/>
              <a:gdLst/>
              <a:ahLst/>
              <a:cxnLst/>
              <a:rect r="r" b="b" t="t" l="l"/>
              <a:pathLst>
                <a:path h="2125600" w="4198223">
                  <a:moveTo>
                    <a:pt x="0" y="0"/>
                  </a:moveTo>
                  <a:lnTo>
                    <a:pt x="4198223" y="0"/>
                  </a:lnTo>
                  <a:lnTo>
                    <a:pt x="4198223" y="2125599"/>
                  </a:lnTo>
                  <a:lnTo>
                    <a:pt x="0" y="21255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62992" r="0" b="-264051"/>
              </a:stretch>
            </a:blipFill>
          </p:spPr>
        </p:sp>
        <p:sp>
          <p:nvSpPr>
            <p:cNvPr name="AutoShape 25" id="25"/>
            <p:cNvSpPr/>
            <p:nvPr/>
          </p:nvSpPr>
          <p:spPr>
            <a:xfrm>
              <a:off x="821210" y="7472720"/>
              <a:ext cx="2051774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26" id="26"/>
          <p:cNvGrpSpPr/>
          <p:nvPr/>
        </p:nvGrpSpPr>
        <p:grpSpPr>
          <a:xfrm rot="0">
            <a:off x="8063561" y="2251554"/>
            <a:ext cx="8862012" cy="6236641"/>
            <a:chOff x="0" y="0"/>
            <a:chExt cx="11816016" cy="8315521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1816016" cy="8315521"/>
            </a:xfrm>
            <a:custGeom>
              <a:avLst/>
              <a:gdLst/>
              <a:ahLst/>
              <a:cxnLst/>
              <a:rect r="r" b="b" t="t" l="l"/>
              <a:pathLst>
                <a:path h="8315521" w="11816016">
                  <a:moveTo>
                    <a:pt x="0" y="0"/>
                  </a:moveTo>
                  <a:lnTo>
                    <a:pt x="11816016" y="0"/>
                  </a:lnTo>
                  <a:lnTo>
                    <a:pt x="11816016" y="8315521"/>
                  </a:lnTo>
                  <a:lnTo>
                    <a:pt x="0" y="8315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AutoShape 28" id="28"/>
            <p:cNvSpPr/>
            <p:nvPr/>
          </p:nvSpPr>
          <p:spPr>
            <a:xfrm>
              <a:off x="5185059" y="6483642"/>
              <a:ext cx="2051774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9378554"/>
            <a:chOff x="0" y="0"/>
            <a:chExt cx="22267606" cy="12504739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2267606" cy="11525865"/>
              <a:chOff x="0" y="0"/>
              <a:chExt cx="4398540" cy="227671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398540" cy="2276714"/>
              </a:xfrm>
              <a:custGeom>
                <a:avLst/>
                <a:gdLst/>
                <a:ahLst/>
                <a:cxnLst/>
                <a:rect r="r" b="b" t="t" l="l"/>
                <a:pathLst>
                  <a:path h="2276714" w="4398540">
                    <a:moveTo>
                      <a:pt x="0" y="0"/>
                    </a:moveTo>
                    <a:lnTo>
                      <a:pt x="4398540" y="0"/>
                    </a:lnTo>
                    <a:lnTo>
                      <a:pt x="4398540" y="2276714"/>
                    </a:lnTo>
                    <a:lnTo>
                      <a:pt x="0" y="2276714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7150" cap="sq">
                <a:solidFill>
                  <a:srgbClr val="193361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47625"/>
                <a:ext cx="4398540" cy="2324339"/>
              </a:xfrm>
              <a:prstGeom prst="rect">
                <a:avLst/>
              </a:prstGeom>
            </p:spPr>
            <p:txBody>
              <a:bodyPr anchor="ctr" rtlCol="false" tIns="194455" lIns="194455" bIns="194455" rIns="194455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225451" y="10222525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1317514" y="10222525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3829091" y="2657921"/>
            <a:ext cx="10629818" cy="4971159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1012508" y="952500"/>
            <a:ext cx="1693458" cy="590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6"/>
              </a:lnSpc>
              <a:spcBef>
                <a:spcPct val="0"/>
              </a:spcBef>
            </a:pPr>
            <a:r>
              <a:rPr lang="en-US" sz="3426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r>
              <a:rPr lang="en-US" sz="3426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</a:rPr>
              <a:t>.12.25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38633" y="1068176"/>
            <a:ext cx="16610734" cy="1367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459"/>
              </a:lnSpc>
            </a:pPr>
            <a:r>
              <a:rPr lang="he-IL" b="true" sz="3900">
                <a:solidFill>
                  <a:srgbClr val="113E6C"/>
                </a:solidFill>
                <a:latin typeface="Arimo Bold"/>
                <a:ea typeface="Arimo Bold"/>
                <a:cs typeface="Arimo Bold"/>
                <a:sym typeface="Arimo Bold"/>
                <a:rtl val="true"/>
              </a:rPr>
              <a:t>עו”ד גיא אקוקה, ראש תחום נכי צה”ל ונפגעי פעולות איבה</a:t>
            </a:r>
          </a:p>
          <a:p>
            <a:pPr algn="ctr" rtl="true">
              <a:lnSpc>
                <a:spcPts val="5459"/>
              </a:lnSpc>
              <a:spcBef>
                <a:spcPct val="0"/>
              </a:spcBef>
            </a:pPr>
            <a:r>
              <a:rPr lang="he-IL" b="true" sz="3900">
                <a:solidFill>
                  <a:srgbClr val="113E6C"/>
                </a:solidFill>
                <a:latin typeface="Arimo Bold"/>
                <a:ea typeface="Arimo Bold"/>
                <a:cs typeface="Arimo Bold"/>
                <a:sym typeface="Arimo Bold"/>
                <a:rtl val="true"/>
              </a:rPr>
              <a:t>בראיון ברדיו ירושלים לכבוד היום הבינלאומי לזכויות אנשים עם מוגבלויות 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8644398"/>
            <a:chOff x="0" y="0"/>
            <a:chExt cx="4398540" cy="22767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98540" cy="2276714"/>
            </a:xfrm>
            <a:custGeom>
              <a:avLst/>
              <a:gdLst/>
              <a:ahLst/>
              <a:cxnLst/>
              <a:rect r="r" b="b" t="t" l="l"/>
              <a:pathLst>
                <a:path h="2276714" w="4398540">
                  <a:moveTo>
                    <a:pt x="0" y="0"/>
                  </a:moveTo>
                  <a:lnTo>
                    <a:pt x="4398540" y="0"/>
                  </a:lnTo>
                  <a:lnTo>
                    <a:pt x="4398540" y="2276714"/>
                  </a:lnTo>
                  <a:lnTo>
                    <a:pt x="0" y="22767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19336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398540" cy="23243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12736" y="9258300"/>
            <a:ext cx="1692396" cy="941555"/>
            <a:chOff x="0" y="0"/>
            <a:chExt cx="1706200" cy="9492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06200" cy="949235"/>
            </a:xfrm>
            <a:custGeom>
              <a:avLst/>
              <a:gdLst/>
              <a:ahLst/>
              <a:cxnLst/>
              <a:rect r="r" b="b" t="t" l="l"/>
              <a:pathLst>
                <a:path h="949235" w="1706200">
                  <a:moveTo>
                    <a:pt x="0" y="0"/>
                  </a:moveTo>
                  <a:lnTo>
                    <a:pt x="1706200" y="0"/>
                  </a:lnTo>
                  <a:lnTo>
                    <a:pt x="1706200" y="949235"/>
                  </a:lnTo>
                  <a:lnTo>
                    <a:pt x="0" y="94923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706200" cy="996860"/>
            </a:xfrm>
            <a:prstGeom prst="rect">
              <a:avLst/>
            </a:prstGeom>
          </p:spPr>
          <p:txBody>
            <a:bodyPr anchor="ctr" rtlCol="false" tIns="13271" lIns="13271" bIns="13271" rIns="13271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2201997" y="2557872"/>
            <a:ext cx="13884006" cy="6860202"/>
            <a:chOff x="0" y="0"/>
            <a:chExt cx="18512008" cy="9146936"/>
          </a:xfrm>
        </p:grpSpPr>
        <p:grpSp>
          <p:nvGrpSpPr>
            <p:cNvPr name="Group 9" id="9"/>
            <p:cNvGrpSpPr>
              <a:grpSpLocks noChangeAspect="true"/>
            </p:cNvGrpSpPr>
            <p:nvPr/>
          </p:nvGrpSpPr>
          <p:grpSpPr>
            <a:xfrm rot="0">
              <a:off x="13889243" y="0"/>
              <a:ext cx="4622766" cy="9146936"/>
              <a:chOff x="0" y="0"/>
              <a:chExt cx="2620010" cy="518414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53340" y="25400"/>
                <a:ext cx="2513330" cy="5132070"/>
              </a:xfrm>
              <a:custGeom>
                <a:avLst/>
                <a:gdLst/>
                <a:ahLst/>
                <a:cxnLst/>
                <a:rect r="r" b="b" t="t" l="l"/>
                <a:pathLst>
                  <a:path h="5132070" w="2513330">
                    <a:moveTo>
                      <a:pt x="2159000" y="0"/>
                    </a:moveTo>
                    <a:lnTo>
                      <a:pt x="354330" y="0"/>
                    </a:lnTo>
                    <a:cubicBezTo>
                      <a:pt x="158750" y="0"/>
                      <a:pt x="0" y="158750"/>
                      <a:pt x="0" y="354330"/>
                    </a:cubicBezTo>
                    <a:lnTo>
                      <a:pt x="0" y="4777740"/>
                    </a:lnTo>
                    <a:cubicBezTo>
                      <a:pt x="0" y="4973320"/>
                      <a:pt x="158750" y="5132070"/>
                      <a:pt x="354330" y="5132070"/>
                    </a:cubicBezTo>
                    <a:lnTo>
                      <a:pt x="2159000" y="5132070"/>
                    </a:lnTo>
                    <a:cubicBezTo>
                      <a:pt x="2354580" y="5132070"/>
                      <a:pt x="2513330" y="4973320"/>
                      <a:pt x="2513330" y="4777740"/>
                    </a:cubicBezTo>
                    <a:lnTo>
                      <a:pt x="2513330" y="354330"/>
                    </a:lnTo>
                    <a:cubicBezTo>
                      <a:pt x="2513330" y="158750"/>
                      <a:pt x="2354580" y="0"/>
                      <a:pt x="2159000" y="0"/>
                    </a:cubicBezTo>
                    <a:close/>
                    <a:moveTo>
                      <a:pt x="1558290" y="162560"/>
                    </a:moveTo>
                    <a:cubicBezTo>
                      <a:pt x="1576070" y="162560"/>
                      <a:pt x="1590040" y="176530"/>
                      <a:pt x="1590040" y="194310"/>
                    </a:cubicBezTo>
                    <a:cubicBezTo>
                      <a:pt x="1590040" y="212090"/>
                      <a:pt x="1576070" y="226060"/>
                      <a:pt x="1558290" y="226060"/>
                    </a:cubicBezTo>
                    <a:cubicBezTo>
                      <a:pt x="1540510" y="226060"/>
                      <a:pt x="1526540" y="212090"/>
                      <a:pt x="1526540" y="194310"/>
                    </a:cubicBezTo>
                    <a:cubicBezTo>
                      <a:pt x="1526540" y="176530"/>
                      <a:pt x="1541780" y="162560"/>
                      <a:pt x="1558290" y="162560"/>
                    </a:cubicBezTo>
                    <a:close/>
                    <a:moveTo>
                      <a:pt x="1089660" y="172720"/>
                    </a:moveTo>
                    <a:lnTo>
                      <a:pt x="1394460" y="172720"/>
                    </a:lnTo>
                    <a:cubicBezTo>
                      <a:pt x="1405890" y="172720"/>
                      <a:pt x="1416050" y="181610"/>
                      <a:pt x="1416050" y="194310"/>
                    </a:cubicBezTo>
                    <a:cubicBezTo>
                      <a:pt x="1416050" y="207010"/>
                      <a:pt x="1405890" y="215900"/>
                      <a:pt x="1394460" y="215900"/>
                    </a:cubicBezTo>
                    <a:lnTo>
                      <a:pt x="1089660" y="215900"/>
                    </a:lnTo>
                    <a:cubicBezTo>
                      <a:pt x="1078230" y="215900"/>
                      <a:pt x="1068070" y="207010"/>
                      <a:pt x="1068070" y="194310"/>
                    </a:cubicBezTo>
                    <a:cubicBezTo>
                      <a:pt x="1068070" y="181610"/>
                      <a:pt x="1078230" y="172720"/>
                      <a:pt x="1089660" y="172720"/>
                    </a:cubicBezTo>
                    <a:close/>
                    <a:moveTo>
                      <a:pt x="2383790" y="4798060"/>
                    </a:moveTo>
                    <a:cubicBezTo>
                      <a:pt x="2383790" y="4913630"/>
                      <a:pt x="2289810" y="5007610"/>
                      <a:pt x="2174240" y="5007610"/>
                    </a:cubicBezTo>
                    <a:lnTo>
                      <a:pt x="341630" y="5007610"/>
                    </a:lnTo>
                    <a:cubicBezTo>
                      <a:pt x="226060" y="5007610"/>
                      <a:pt x="132080" y="4913630"/>
                      <a:pt x="132080" y="4798060"/>
                    </a:cubicBezTo>
                    <a:lnTo>
                      <a:pt x="132080" y="340360"/>
                    </a:lnTo>
                    <a:cubicBezTo>
                      <a:pt x="132080" y="224790"/>
                      <a:pt x="226060" y="130810"/>
                      <a:pt x="341630" y="130810"/>
                    </a:cubicBezTo>
                    <a:lnTo>
                      <a:pt x="614680" y="130810"/>
                    </a:lnTo>
                    <a:lnTo>
                      <a:pt x="614680" y="187960"/>
                    </a:lnTo>
                    <a:cubicBezTo>
                      <a:pt x="614680" y="252730"/>
                      <a:pt x="668020" y="306070"/>
                      <a:pt x="732790" y="306070"/>
                    </a:cubicBezTo>
                    <a:lnTo>
                      <a:pt x="1783080" y="306070"/>
                    </a:lnTo>
                    <a:cubicBezTo>
                      <a:pt x="1847850" y="306070"/>
                      <a:pt x="1901190" y="252730"/>
                      <a:pt x="1901190" y="187960"/>
                    </a:cubicBezTo>
                    <a:lnTo>
                      <a:pt x="1901190" y="130810"/>
                    </a:lnTo>
                    <a:lnTo>
                      <a:pt x="2172970" y="130810"/>
                    </a:lnTo>
                    <a:cubicBezTo>
                      <a:pt x="2288540" y="130810"/>
                      <a:pt x="2382520" y="224790"/>
                      <a:pt x="2382520" y="340360"/>
                    </a:cubicBezTo>
                    <a:lnTo>
                      <a:pt x="2382520" y="47980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11" id="11"/>
              <p:cNvSpPr/>
              <p:nvPr/>
            </p:nvSpPr>
            <p:spPr>
              <a:xfrm flipH="false" flipV="false" rot="0">
                <a:off x="185420" y="156210"/>
                <a:ext cx="2250453" cy="4876800"/>
              </a:xfrm>
              <a:custGeom>
                <a:avLst/>
                <a:gdLst/>
                <a:ahLst/>
                <a:cxnLst/>
                <a:rect r="r" b="b" t="t" l="l"/>
                <a:pathLst>
                  <a:path h="4876800" w="2250453">
                    <a:moveTo>
                      <a:pt x="2040890" y="0"/>
                    </a:moveTo>
                    <a:lnTo>
                      <a:pt x="1769110" y="0"/>
                    </a:lnTo>
                    <a:lnTo>
                      <a:pt x="1769110" y="57150"/>
                    </a:lnTo>
                    <a:cubicBezTo>
                      <a:pt x="1769110" y="121920"/>
                      <a:pt x="1715770" y="175260"/>
                      <a:pt x="1651000" y="175260"/>
                    </a:cubicBezTo>
                    <a:lnTo>
                      <a:pt x="601980" y="175260"/>
                    </a:lnTo>
                    <a:cubicBezTo>
                      <a:pt x="537210" y="175260"/>
                      <a:pt x="483870" y="121920"/>
                      <a:pt x="483870" y="57150"/>
                    </a:cubicBezTo>
                    <a:lnTo>
                      <a:pt x="483870" y="0"/>
                    </a:lnTo>
                    <a:lnTo>
                      <a:pt x="209550" y="0"/>
                    </a:lnTo>
                    <a:cubicBezTo>
                      <a:pt x="93980" y="0"/>
                      <a:pt x="0" y="93980"/>
                      <a:pt x="0" y="209550"/>
                    </a:cubicBezTo>
                    <a:lnTo>
                      <a:pt x="0" y="4667250"/>
                    </a:lnTo>
                    <a:cubicBezTo>
                      <a:pt x="0" y="4782820"/>
                      <a:pt x="93980" y="4876800"/>
                      <a:pt x="209550" y="4876800"/>
                    </a:cubicBezTo>
                    <a:lnTo>
                      <a:pt x="2040890" y="4876800"/>
                    </a:lnTo>
                    <a:cubicBezTo>
                      <a:pt x="2156460" y="4876800"/>
                      <a:pt x="2250440" y="4782820"/>
                      <a:pt x="2250440" y="4667250"/>
                    </a:cubicBezTo>
                    <a:lnTo>
                      <a:pt x="2250440" y="209550"/>
                    </a:lnTo>
                    <a:cubicBezTo>
                      <a:pt x="2251710" y="93980"/>
                      <a:pt x="2157730" y="0"/>
                      <a:pt x="2040890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112" t="0" r="-112" b="0"/>
                </a:stretch>
              </a:blipFill>
            </p:spPr>
          </p:sp>
          <p:sp>
            <p:nvSpPr>
              <p:cNvPr name="Freeform 12" id="12"/>
              <p:cNvSpPr/>
              <p:nvPr/>
            </p:nvSpPr>
            <p:spPr>
              <a:xfrm flipH="false" flipV="false" rot="0">
                <a:off x="1121410" y="198120"/>
                <a:ext cx="347980" cy="43180"/>
              </a:xfrm>
              <a:custGeom>
                <a:avLst/>
                <a:gdLst/>
                <a:ahLst/>
                <a:cxnLst/>
                <a:rect r="r" b="b" t="t" l="l"/>
                <a:pathLst>
                  <a:path h="43180" w="347980">
                    <a:moveTo>
                      <a:pt x="326390" y="0"/>
                    </a:moveTo>
                    <a:lnTo>
                      <a:pt x="21590" y="0"/>
                    </a:lnTo>
                    <a:cubicBezTo>
                      <a:pt x="10160" y="0"/>
                      <a:pt x="0" y="8890"/>
                      <a:pt x="0" y="21590"/>
                    </a:cubicBezTo>
                    <a:cubicBezTo>
                      <a:pt x="0" y="34290"/>
                      <a:pt x="10160" y="43180"/>
                      <a:pt x="21590" y="43180"/>
                    </a:cubicBezTo>
                    <a:lnTo>
                      <a:pt x="326390" y="43180"/>
                    </a:lnTo>
                    <a:cubicBezTo>
                      <a:pt x="337820" y="43180"/>
                      <a:pt x="347980" y="34290"/>
                      <a:pt x="347980" y="21590"/>
                    </a:cubicBezTo>
                    <a:cubicBezTo>
                      <a:pt x="347980" y="8890"/>
                      <a:pt x="337820" y="0"/>
                      <a:pt x="326390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13" id="13"/>
              <p:cNvSpPr/>
              <p:nvPr/>
            </p:nvSpPr>
            <p:spPr>
              <a:xfrm flipH="false" flipV="false" rot="0">
                <a:off x="1579738" y="187960"/>
                <a:ext cx="63785" cy="63501"/>
              </a:xfrm>
              <a:custGeom>
                <a:avLst/>
                <a:gdLst/>
                <a:ahLst/>
                <a:cxnLst/>
                <a:rect r="r" b="b" t="t" l="l"/>
                <a:pathLst>
                  <a:path h="63501" w="63785">
                    <a:moveTo>
                      <a:pt x="31892" y="0"/>
                    </a:moveTo>
                    <a:cubicBezTo>
                      <a:pt x="20515" y="-51"/>
                      <a:pt x="9980" y="5989"/>
                      <a:pt x="4277" y="15834"/>
                    </a:cubicBezTo>
                    <a:cubicBezTo>
                      <a:pt x="-1426" y="25678"/>
                      <a:pt x="-1426" y="37822"/>
                      <a:pt x="4277" y="47666"/>
                    </a:cubicBezTo>
                    <a:cubicBezTo>
                      <a:pt x="9980" y="57511"/>
                      <a:pt x="20515" y="63551"/>
                      <a:pt x="31892" y="63500"/>
                    </a:cubicBezTo>
                    <a:cubicBezTo>
                      <a:pt x="43269" y="63551"/>
                      <a:pt x="53804" y="57511"/>
                      <a:pt x="59507" y="47666"/>
                    </a:cubicBezTo>
                    <a:cubicBezTo>
                      <a:pt x="65210" y="37822"/>
                      <a:pt x="65210" y="25678"/>
                      <a:pt x="59507" y="15834"/>
                    </a:cubicBezTo>
                    <a:cubicBezTo>
                      <a:pt x="53804" y="5989"/>
                      <a:pt x="43269" y="-51"/>
                      <a:pt x="31892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685800"/>
                <a:ext cx="27940" cy="213360"/>
              </a:xfrm>
              <a:custGeom>
                <a:avLst/>
                <a:gdLst/>
                <a:ahLst/>
                <a:cxnLst/>
                <a:rect r="r" b="b" t="t" l="l"/>
                <a:pathLst>
                  <a:path h="213360" w="27940">
                    <a:moveTo>
                      <a:pt x="0" y="26670"/>
                    </a:moveTo>
                    <a:lnTo>
                      <a:pt x="0" y="185420"/>
                    </a:lnTo>
                    <a:cubicBezTo>
                      <a:pt x="0" y="200660"/>
                      <a:pt x="12700" y="213360"/>
                      <a:pt x="27940" y="21336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1057910"/>
                <a:ext cx="27940" cy="384810"/>
              </a:xfrm>
              <a:custGeom>
                <a:avLst/>
                <a:gdLst/>
                <a:ahLst/>
                <a:cxnLst/>
                <a:rect r="r" b="b" t="t" l="l"/>
                <a:pathLst>
                  <a:path h="384810" w="27940">
                    <a:moveTo>
                      <a:pt x="0" y="26670"/>
                    </a:moveTo>
                    <a:lnTo>
                      <a:pt x="0" y="356870"/>
                    </a:lnTo>
                    <a:cubicBezTo>
                      <a:pt x="0" y="372110"/>
                      <a:pt x="12700" y="384810"/>
                      <a:pt x="27940" y="38481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1526540"/>
                <a:ext cx="27940" cy="386080"/>
              </a:xfrm>
              <a:custGeom>
                <a:avLst/>
                <a:gdLst/>
                <a:ahLst/>
                <a:cxnLst/>
                <a:rect r="r" b="b" t="t" l="l"/>
                <a:pathLst>
                  <a:path h="386080" w="27940">
                    <a:moveTo>
                      <a:pt x="0" y="27940"/>
                    </a:moveTo>
                    <a:lnTo>
                      <a:pt x="0" y="358140"/>
                    </a:lnTo>
                    <a:cubicBezTo>
                      <a:pt x="0" y="373380"/>
                      <a:pt x="12700" y="386080"/>
                      <a:pt x="27940" y="386080"/>
                    </a:cubicBezTo>
                    <a:lnTo>
                      <a:pt x="27940" y="0"/>
                    </a:lnTo>
                    <a:cubicBezTo>
                      <a:pt x="12700" y="0"/>
                      <a:pt x="0" y="12700"/>
                      <a:pt x="0" y="2794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17" id="17"/>
              <p:cNvSpPr/>
              <p:nvPr/>
            </p:nvSpPr>
            <p:spPr>
              <a:xfrm flipH="false" flipV="false" rot="0">
                <a:off x="2592070" y="1184910"/>
                <a:ext cx="27940" cy="618490"/>
              </a:xfrm>
              <a:custGeom>
                <a:avLst/>
                <a:gdLst/>
                <a:ahLst/>
                <a:cxnLst/>
                <a:rect r="r" b="b" t="t" l="l"/>
                <a:pathLst>
                  <a:path h="618490" w="27940">
                    <a:moveTo>
                      <a:pt x="0" y="0"/>
                    </a:moveTo>
                    <a:lnTo>
                      <a:pt x="0" y="618490"/>
                    </a:lnTo>
                    <a:cubicBezTo>
                      <a:pt x="15240" y="618490"/>
                      <a:pt x="27940" y="605790"/>
                      <a:pt x="27940" y="590550"/>
                    </a:cubicBezTo>
                    <a:lnTo>
                      <a:pt x="27940" y="27940"/>
                    </a:lnTo>
                    <a:cubicBezTo>
                      <a:pt x="27940" y="12700"/>
                      <a:pt x="15240" y="0"/>
                      <a:pt x="0" y="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18" id="18"/>
              <p:cNvSpPr/>
              <p:nvPr/>
            </p:nvSpPr>
            <p:spPr>
              <a:xfrm flipH="false" flipV="false" rot="0">
                <a:off x="27940" y="0"/>
                <a:ext cx="2564130" cy="5182870"/>
              </a:xfrm>
              <a:custGeom>
                <a:avLst/>
                <a:gdLst/>
                <a:ahLst/>
                <a:cxnLst/>
                <a:rect r="r" b="b" t="t" l="l"/>
                <a:pathLst>
                  <a:path h="5182870" w="2564130">
                    <a:moveTo>
                      <a:pt x="2564130" y="1184910"/>
                    </a:moveTo>
                    <a:lnTo>
                      <a:pt x="2564130" y="379730"/>
                    </a:lnTo>
                    <a:cubicBezTo>
                      <a:pt x="2564130" y="353060"/>
                      <a:pt x="2561590" y="327660"/>
                      <a:pt x="2556510" y="303530"/>
                    </a:cubicBezTo>
                    <a:cubicBezTo>
                      <a:pt x="2553970" y="290830"/>
                      <a:pt x="2551430" y="279400"/>
                      <a:pt x="2547620" y="266700"/>
                    </a:cubicBezTo>
                    <a:cubicBezTo>
                      <a:pt x="2542540" y="248920"/>
                      <a:pt x="2534920" y="231140"/>
                      <a:pt x="2527300" y="214630"/>
                    </a:cubicBezTo>
                    <a:cubicBezTo>
                      <a:pt x="2522220" y="203200"/>
                      <a:pt x="2515870" y="193040"/>
                      <a:pt x="2509520" y="182880"/>
                    </a:cubicBezTo>
                    <a:cubicBezTo>
                      <a:pt x="2503170" y="172720"/>
                      <a:pt x="2496820" y="162560"/>
                      <a:pt x="2489200" y="152400"/>
                    </a:cubicBezTo>
                    <a:cubicBezTo>
                      <a:pt x="2477770" y="137160"/>
                      <a:pt x="2466340" y="124460"/>
                      <a:pt x="2453640" y="110490"/>
                    </a:cubicBezTo>
                    <a:cubicBezTo>
                      <a:pt x="2444750" y="101600"/>
                      <a:pt x="2435860" y="93980"/>
                      <a:pt x="2426970" y="86360"/>
                    </a:cubicBezTo>
                    <a:cubicBezTo>
                      <a:pt x="2360930" y="31750"/>
                      <a:pt x="2277110" y="0"/>
                      <a:pt x="2185670" y="0"/>
                    </a:cubicBezTo>
                    <a:lnTo>
                      <a:pt x="379730" y="0"/>
                    </a:lnTo>
                    <a:cubicBezTo>
                      <a:pt x="288290" y="0"/>
                      <a:pt x="203200" y="33020"/>
                      <a:pt x="138430" y="86360"/>
                    </a:cubicBezTo>
                    <a:cubicBezTo>
                      <a:pt x="129540" y="93980"/>
                      <a:pt x="120650" y="102870"/>
                      <a:pt x="111760" y="110490"/>
                    </a:cubicBezTo>
                    <a:cubicBezTo>
                      <a:pt x="99060" y="123190"/>
                      <a:pt x="86360" y="137160"/>
                      <a:pt x="76200" y="152400"/>
                    </a:cubicBezTo>
                    <a:cubicBezTo>
                      <a:pt x="68580" y="162560"/>
                      <a:pt x="62230" y="172720"/>
                      <a:pt x="55880" y="182880"/>
                    </a:cubicBezTo>
                    <a:cubicBezTo>
                      <a:pt x="49530" y="193040"/>
                      <a:pt x="43180" y="204470"/>
                      <a:pt x="38100" y="214630"/>
                    </a:cubicBezTo>
                    <a:cubicBezTo>
                      <a:pt x="29210" y="232410"/>
                      <a:pt x="22860" y="248920"/>
                      <a:pt x="16510" y="266700"/>
                    </a:cubicBezTo>
                    <a:cubicBezTo>
                      <a:pt x="12700" y="279400"/>
                      <a:pt x="10160" y="290830"/>
                      <a:pt x="7620" y="303530"/>
                    </a:cubicBezTo>
                    <a:cubicBezTo>
                      <a:pt x="2540" y="327660"/>
                      <a:pt x="0" y="354330"/>
                      <a:pt x="0" y="379730"/>
                    </a:cubicBezTo>
                    <a:lnTo>
                      <a:pt x="0" y="4803140"/>
                    </a:lnTo>
                    <a:cubicBezTo>
                      <a:pt x="0" y="5012690"/>
                      <a:pt x="170180" y="5182870"/>
                      <a:pt x="379730" y="5182870"/>
                    </a:cubicBezTo>
                    <a:lnTo>
                      <a:pt x="2184400" y="5182870"/>
                    </a:lnTo>
                    <a:cubicBezTo>
                      <a:pt x="2393950" y="5182870"/>
                      <a:pt x="2564130" y="5012690"/>
                      <a:pt x="2564130" y="4803140"/>
                    </a:cubicBezTo>
                    <a:lnTo>
                      <a:pt x="2564130" y="1184910"/>
                    </a:lnTo>
                    <a:close/>
                    <a:moveTo>
                      <a:pt x="2538730" y="1184910"/>
                    </a:moveTo>
                    <a:lnTo>
                      <a:pt x="2538730" y="4804410"/>
                    </a:lnTo>
                    <a:cubicBezTo>
                      <a:pt x="2538730" y="4999990"/>
                      <a:pt x="2379980" y="5158740"/>
                      <a:pt x="2184400" y="5158740"/>
                    </a:cubicBezTo>
                    <a:lnTo>
                      <a:pt x="379730" y="5158740"/>
                    </a:lnTo>
                    <a:cubicBezTo>
                      <a:pt x="184150" y="5158740"/>
                      <a:pt x="25400" y="4999990"/>
                      <a:pt x="25400" y="4804410"/>
                    </a:cubicBezTo>
                    <a:lnTo>
                      <a:pt x="25400" y="381000"/>
                    </a:lnTo>
                    <a:cubicBezTo>
                      <a:pt x="25400" y="184150"/>
                      <a:pt x="184150" y="25400"/>
                      <a:pt x="379730" y="25400"/>
                    </a:cubicBezTo>
                    <a:lnTo>
                      <a:pt x="2184400" y="25400"/>
                    </a:lnTo>
                    <a:cubicBezTo>
                      <a:pt x="2379980" y="25400"/>
                      <a:pt x="2538730" y="184150"/>
                      <a:pt x="2538730" y="379730"/>
                    </a:cubicBezTo>
                    <a:lnTo>
                      <a:pt x="2538730" y="118491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</p:grpSp>
        <p:grpSp>
          <p:nvGrpSpPr>
            <p:cNvPr name="Group 19" id="19"/>
            <p:cNvGrpSpPr>
              <a:grpSpLocks noChangeAspect="true"/>
            </p:cNvGrpSpPr>
            <p:nvPr/>
          </p:nvGrpSpPr>
          <p:grpSpPr>
            <a:xfrm rot="0">
              <a:off x="6944621" y="0"/>
              <a:ext cx="4622766" cy="9146936"/>
              <a:chOff x="0" y="0"/>
              <a:chExt cx="2620010" cy="518414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53340" y="25400"/>
                <a:ext cx="2513330" cy="5132070"/>
              </a:xfrm>
              <a:custGeom>
                <a:avLst/>
                <a:gdLst/>
                <a:ahLst/>
                <a:cxnLst/>
                <a:rect r="r" b="b" t="t" l="l"/>
                <a:pathLst>
                  <a:path h="5132070" w="2513330">
                    <a:moveTo>
                      <a:pt x="2159000" y="0"/>
                    </a:moveTo>
                    <a:lnTo>
                      <a:pt x="354330" y="0"/>
                    </a:lnTo>
                    <a:cubicBezTo>
                      <a:pt x="158750" y="0"/>
                      <a:pt x="0" y="158750"/>
                      <a:pt x="0" y="354330"/>
                    </a:cubicBezTo>
                    <a:lnTo>
                      <a:pt x="0" y="4777740"/>
                    </a:lnTo>
                    <a:cubicBezTo>
                      <a:pt x="0" y="4973320"/>
                      <a:pt x="158750" y="5132070"/>
                      <a:pt x="354330" y="5132070"/>
                    </a:cubicBezTo>
                    <a:lnTo>
                      <a:pt x="2159000" y="5132070"/>
                    </a:lnTo>
                    <a:cubicBezTo>
                      <a:pt x="2354580" y="5132070"/>
                      <a:pt x="2513330" y="4973320"/>
                      <a:pt x="2513330" y="4777740"/>
                    </a:cubicBezTo>
                    <a:lnTo>
                      <a:pt x="2513330" y="354330"/>
                    </a:lnTo>
                    <a:cubicBezTo>
                      <a:pt x="2513330" y="158750"/>
                      <a:pt x="2354580" y="0"/>
                      <a:pt x="2159000" y="0"/>
                    </a:cubicBezTo>
                    <a:close/>
                    <a:moveTo>
                      <a:pt x="1558290" y="162560"/>
                    </a:moveTo>
                    <a:cubicBezTo>
                      <a:pt x="1576070" y="162560"/>
                      <a:pt x="1590040" y="176530"/>
                      <a:pt x="1590040" y="194310"/>
                    </a:cubicBezTo>
                    <a:cubicBezTo>
                      <a:pt x="1590040" y="212090"/>
                      <a:pt x="1576070" y="226060"/>
                      <a:pt x="1558290" y="226060"/>
                    </a:cubicBezTo>
                    <a:cubicBezTo>
                      <a:pt x="1540510" y="226060"/>
                      <a:pt x="1526540" y="212090"/>
                      <a:pt x="1526540" y="194310"/>
                    </a:cubicBezTo>
                    <a:cubicBezTo>
                      <a:pt x="1526540" y="176530"/>
                      <a:pt x="1541780" y="162560"/>
                      <a:pt x="1558290" y="162560"/>
                    </a:cubicBezTo>
                    <a:close/>
                    <a:moveTo>
                      <a:pt x="1089660" y="172720"/>
                    </a:moveTo>
                    <a:lnTo>
                      <a:pt x="1394460" y="172720"/>
                    </a:lnTo>
                    <a:cubicBezTo>
                      <a:pt x="1405890" y="172720"/>
                      <a:pt x="1416050" y="181610"/>
                      <a:pt x="1416050" y="194310"/>
                    </a:cubicBezTo>
                    <a:cubicBezTo>
                      <a:pt x="1416050" y="207010"/>
                      <a:pt x="1405890" y="215900"/>
                      <a:pt x="1394460" y="215900"/>
                    </a:cubicBezTo>
                    <a:lnTo>
                      <a:pt x="1089660" y="215900"/>
                    </a:lnTo>
                    <a:cubicBezTo>
                      <a:pt x="1078230" y="215900"/>
                      <a:pt x="1068070" y="207010"/>
                      <a:pt x="1068070" y="194310"/>
                    </a:cubicBezTo>
                    <a:cubicBezTo>
                      <a:pt x="1068070" y="181610"/>
                      <a:pt x="1078230" y="172720"/>
                      <a:pt x="1089660" y="172720"/>
                    </a:cubicBezTo>
                    <a:close/>
                    <a:moveTo>
                      <a:pt x="2383790" y="4798060"/>
                    </a:moveTo>
                    <a:cubicBezTo>
                      <a:pt x="2383790" y="4913630"/>
                      <a:pt x="2289810" y="5007610"/>
                      <a:pt x="2174240" y="5007610"/>
                    </a:cubicBezTo>
                    <a:lnTo>
                      <a:pt x="341630" y="5007610"/>
                    </a:lnTo>
                    <a:cubicBezTo>
                      <a:pt x="226060" y="5007610"/>
                      <a:pt x="132080" y="4913630"/>
                      <a:pt x="132080" y="4798060"/>
                    </a:cubicBezTo>
                    <a:lnTo>
                      <a:pt x="132080" y="340360"/>
                    </a:lnTo>
                    <a:cubicBezTo>
                      <a:pt x="132080" y="224790"/>
                      <a:pt x="226060" y="130810"/>
                      <a:pt x="341630" y="130810"/>
                    </a:cubicBezTo>
                    <a:lnTo>
                      <a:pt x="614680" y="130810"/>
                    </a:lnTo>
                    <a:lnTo>
                      <a:pt x="614680" y="187960"/>
                    </a:lnTo>
                    <a:cubicBezTo>
                      <a:pt x="614680" y="252730"/>
                      <a:pt x="668020" y="306070"/>
                      <a:pt x="732790" y="306070"/>
                    </a:cubicBezTo>
                    <a:lnTo>
                      <a:pt x="1783080" y="306070"/>
                    </a:lnTo>
                    <a:cubicBezTo>
                      <a:pt x="1847850" y="306070"/>
                      <a:pt x="1901190" y="252730"/>
                      <a:pt x="1901190" y="187960"/>
                    </a:cubicBezTo>
                    <a:lnTo>
                      <a:pt x="1901190" y="130810"/>
                    </a:lnTo>
                    <a:lnTo>
                      <a:pt x="2172970" y="130810"/>
                    </a:lnTo>
                    <a:cubicBezTo>
                      <a:pt x="2288540" y="130810"/>
                      <a:pt x="2382520" y="224790"/>
                      <a:pt x="2382520" y="340360"/>
                    </a:cubicBezTo>
                    <a:lnTo>
                      <a:pt x="2382520" y="47980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21" id="21"/>
              <p:cNvSpPr/>
              <p:nvPr/>
            </p:nvSpPr>
            <p:spPr>
              <a:xfrm flipH="false" flipV="false" rot="0">
                <a:off x="185420" y="156210"/>
                <a:ext cx="2250453" cy="4876800"/>
              </a:xfrm>
              <a:custGeom>
                <a:avLst/>
                <a:gdLst/>
                <a:ahLst/>
                <a:cxnLst/>
                <a:rect r="r" b="b" t="t" l="l"/>
                <a:pathLst>
                  <a:path h="4876800" w="2250453">
                    <a:moveTo>
                      <a:pt x="2040890" y="0"/>
                    </a:moveTo>
                    <a:lnTo>
                      <a:pt x="1769110" y="0"/>
                    </a:lnTo>
                    <a:lnTo>
                      <a:pt x="1769110" y="57150"/>
                    </a:lnTo>
                    <a:cubicBezTo>
                      <a:pt x="1769110" y="121920"/>
                      <a:pt x="1715770" y="175260"/>
                      <a:pt x="1651000" y="175260"/>
                    </a:cubicBezTo>
                    <a:lnTo>
                      <a:pt x="601980" y="175260"/>
                    </a:lnTo>
                    <a:cubicBezTo>
                      <a:pt x="537210" y="175260"/>
                      <a:pt x="483870" y="121920"/>
                      <a:pt x="483870" y="57150"/>
                    </a:cubicBezTo>
                    <a:lnTo>
                      <a:pt x="483870" y="0"/>
                    </a:lnTo>
                    <a:lnTo>
                      <a:pt x="209550" y="0"/>
                    </a:lnTo>
                    <a:cubicBezTo>
                      <a:pt x="93980" y="0"/>
                      <a:pt x="0" y="93980"/>
                      <a:pt x="0" y="209550"/>
                    </a:cubicBezTo>
                    <a:lnTo>
                      <a:pt x="0" y="4667250"/>
                    </a:lnTo>
                    <a:cubicBezTo>
                      <a:pt x="0" y="4782820"/>
                      <a:pt x="93980" y="4876800"/>
                      <a:pt x="209550" y="4876800"/>
                    </a:cubicBezTo>
                    <a:lnTo>
                      <a:pt x="2040890" y="4876800"/>
                    </a:lnTo>
                    <a:cubicBezTo>
                      <a:pt x="2156460" y="4876800"/>
                      <a:pt x="2250440" y="4782820"/>
                      <a:pt x="2250440" y="4667250"/>
                    </a:cubicBezTo>
                    <a:lnTo>
                      <a:pt x="2250440" y="209550"/>
                    </a:lnTo>
                    <a:cubicBezTo>
                      <a:pt x="2251710" y="93980"/>
                      <a:pt x="2157730" y="0"/>
                      <a:pt x="204089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112" t="0" r="-112" b="0"/>
                </a:stretch>
              </a:blipFill>
            </p:spPr>
          </p:sp>
          <p:sp>
            <p:nvSpPr>
              <p:cNvPr name="Freeform 22" id="22"/>
              <p:cNvSpPr/>
              <p:nvPr/>
            </p:nvSpPr>
            <p:spPr>
              <a:xfrm flipH="false" flipV="false" rot="0">
                <a:off x="1121410" y="198120"/>
                <a:ext cx="347980" cy="43180"/>
              </a:xfrm>
              <a:custGeom>
                <a:avLst/>
                <a:gdLst/>
                <a:ahLst/>
                <a:cxnLst/>
                <a:rect r="r" b="b" t="t" l="l"/>
                <a:pathLst>
                  <a:path h="43180" w="347980">
                    <a:moveTo>
                      <a:pt x="326390" y="0"/>
                    </a:moveTo>
                    <a:lnTo>
                      <a:pt x="21590" y="0"/>
                    </a:lnTo>
                    <a:cubicBezTo>
                      <a:pt x="10160" y="0"/>
                      <a:pt x="0" y="8890"/>
                      <a:pt x="0" y="21590"/>
                    </a:cubicBezTo>
                    <a:cubicBezTo>
                      <a:pt x="0" y="34290"/>
                      <a:pt x="10160" y="43180"/>
                      <a:pt x="21590" y="43180"/>
                    </a:cubicBezTo>
                    <a:lnTo>
                      <a:pt x="326390" y="43180"/>
                    </a:lnTo>
                    <a:cubicBezTo>
                      <a:pt x="337820" y="43180"/>
                      <a:pt x="347980" y="34290"/>
                      <a:pt x="347980" y="21590"/>
                    </a:cubicBezTo>
                    <a:cubicBezTo>
                      <a:pt x="347980" y="8890"/>
                      <a:pt x="337820" y="0"/>
                      <a:pt x="326390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23" id="23"/>
              <p:cNvSpPr/>
              <p:nvPr/>
            </p:nvSpPr>
            <p:spPr>
              <a:xfrm flipH="false" flipV="false" rot="0">
                <a:off x="1579738" y="187960"/>
                <a:ext cx="63785" cy="63501"/>
              </a:xfrm>
              <a:custGeom>
                <a:avLst/>
                <a:gdLst/>
                <a:ahLst/>
                <a:cxnLst/>
                <a:rect r="r" b="b" t="t" l="l"/>
                <a:pathLst>
                  <a:path h="63501" w="63785">
                    <a:moveTo>
                      <a:pt x="31892" y="0"/>
                    </a:moveTo>
                    <a:cubicBezTo>
                      <a:pt x="20515" y="-51"/>
                      <a:pt x="9980" y="5989"/>
                      <a:pt x="4277" y="15834"/>
                    </a:cubicBezTo>
                    <a:cubicBezTo>
                      <a:pt x="-1426" y="25678"/>
                      <a:pt x="-1426" y="37822"/>
                      <a:pt x="4277" y="47666"/>
                    </a:cubicBezTo>
                    <a:cubicBezTo>
                      <a:pt x="9980" y="57511"/>
                      <a:pt x="20515" y="63551"/>
                      <a:pt x="31892" y="63500"/>
                    </a:cubicBezTo>
                    <a:cubicBezTo>
                      <a:pt x="43269" y="63551"/>
                      <a:pt x="53804" y="57511"/>
                      <a:pt x="59507" y="47666"/>
                    </a:cubicBezTo>
                    <a:cubicBezTo>
                      <a:pt x="65210" y="37822"/>
                      <a:pt x="65210" y="25678"/>
                      <a:pt x="59507" y="15834"/>
                    </a:cubicBezTo>
                    <a:cubicBezTo>
                      <a:pt x="53804" y="5989"/>
                      <a:pt x="43269" y="-51"/>
                      <a:pt x="31892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685800"/>
                <a:ext cx="27940" cy="213360"/>
              </a:xfrm>
              <a:custGeom>
                <a:avLst/>
                <a:gdLst/>
                <a:ahLst/>
                <a:cxnLst/>
                <a:rect r="r" b="b" t="t" l="l"/>
                <a:pathLst>
                  <a:path h="213360" w="27940">
                    <a:moveTo>
                      <a:pt x="0" y="26670"/>
                    </a:moveTo>
                    <a:lnTo>
                      <a:pt x="0" y="185420"/>
                    </a:lnTo>
                    <a:cubicBezTo>
                      <a:pt x="0" y="200660"/>
                      <a:pt x="12700" y="213360"/>
                      <a:pt x="27940" y="21336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1057910"/>
                <a:ext cx="27940" cy="384810"/>
              </a:xfrm>
              <a:custGeom>
                <a:avLst/>
                <a:gdLst/>
                <a:ahLst/>
                <a:cxnLst/>
                <a:rect r="r" b="b" t="t" l="l"/>
                <a:pathLst>
                  <a:path h="384810" w="27940">
                    <a:moveTo>
                      <a:pt x="0" y="26670"/>
                    </a:moveTo>
                    <a:lnTo>
                      <a:pt x="0" y="356870"/>
                    </a:lnTo>
                    <a:cubicBezTo>
                      <a:pt x="0" y="372110"/>
                      <a:pt x="12700" y="384810"/>
                      <a:pt x="27940" y="38481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1526540"/>
                <a:ext cx="27940" cy="386080"/>
              </a:xfrm>
              <a:custGeom>
                <a:avLst/>
                <a:gdLst/>
                <a:ahLst/>
                <a:cxnLst/>
                <a:rect r="r" b="b" t="t" l="l"/>
                <a:pathLst>
                  <a:path h="386080" w="27940">
                    <a:moveTo>
                      <a:pt x="0" y="27940"/>
                    </a:moveTo>
                    <a:lnTo>
                      <a:pt x="0" y="358140"/>
                    </a:lnTo>
                    <a:cubicBezTo>
                      <a:pt x="0" y="373380"/>
                      <a:pt x="12700" y="386080"/>
                      <a:pt x="27940" y="386080"/>
                    </a:cubicBezTo>
                    <a:lnTo>
                      <a:pt x="27940" y="0"/>
                    </a:lnTo>
                    <a:cubicBezTo>
                      <a:pt x="12700" y="0"/>
                      <a:pt x="0" y="12700"/>
                      <a:pt x="0" y="2794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7" id="27"/>
              <p:cNvSpPr/>
              <p:nvPr/>
            </p:nvSpPr>
            <p:spPr>
              <a:xfrm flipH="false" flipV="false" rot="0">
                <a:off x="2592070" y="1184910"/>
                <a:ext cx="27940" cy="618490"/>
              </a:xfrm>
              <a:custGeom>
                <a:avLst/>
                <a:gdLst/>
                <a:ahLst/>
                <a:cxnLst/>
                <a:rect r="r" b="b" t="t" l="l"/>
                <a:pathLst>
                  <a:path h="618490" w="27940">
                    <a:moveTo>
                      <a:pt x="0" y="0"/>
                    </a:moveTo>
                    <a:lnTo>
                      <a:pt x="0" y="618490"/>
                    </a:lnTo>
                    <a:cubicBezTo>
                      <a:pt x="15240" y="618490"/>
                      <a:pt x="27940" y="605790"/>
                      <a:pt x="27940" y="590550"/>
                    </a:cubicBezTo>
                    <a:lnTo>
                      <a:pt x="27940" y="27940"/>
                    </a:lnTo>
                    <a:cubicBezTo>
                      <a:pt x="27940" y="12700"/>
                      <a:pt x="15240" y="0"/>
                      <a:pt x="0" y="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8" id="28"/>
              <p:cNvSpPr/>
              <p:nvPr/>
            </p:nvSpPr>
            <p:spPr>
              <a:xfrm flipH="false" flipV="false" rot="0">
                <a:off x="27940" y="0"/>
                <a:ext cx="2564130" cy="5182870"/>
              </a:xfrm>
              <a:custGeom>
                <a:avLst/>
                <a:gdLst/>
                <a:ahLst/>
                <a:cxnLst/>
                <a:rect r="r" b="b" t="t" l="l"/>
                <a:pathLst>
                  <a:path h="5182870" w="2564130">
                    <a:moveTo>
                      <a:pt x="2564130" y="1184910"/>
                    </a:moveTo>
                    <a:lnTo>
                      <a:pt x="2564130" y="379730"/>
                    </a:lnTo>
                    <a:cubicBezTo>
                      <a:pt x="2564130" y="353060"/>
                      <a:pt x="2561590" y="327660"/>
                      <a:pt x="2556510" y="303530"/>
                    </a:cubicBezTo>
                    <a:cubicBezTo>
                      <a:pt x="2553970" y="290830"/>
                      <a:pt x="2551430" y="279400"/>
                      <a:pt x="2547620" y="266700"/>
                    </a:cubicBezTo>
                    <a:cubicBezTo>
                      <a:pt x="2542540" y="248920"/>
                      <a:pt x="2534920" y="231140"/>
                      <a:pt x="2527300" y="214630"/>
                    </a:cubicBezTo>
                    <a:cubicBezTo>
                      <a:pt x="2522220" y="203200"/>
                      <a:pt x="2515870" y="193040"/>
                      <a:pt x="2509520" y="182880"/>
                    </a:cubicBezTo>
                    <a:cubicBezTo>
                      <a:pt x="2503170" y="172720"/>
                      <a:pt x="2496820" y="162560"/>
                      <a:pt x="2489200" y="152400"/>
                    </a:cubicBezTo>
                    <a:cubicBezTo>
                      <a:pt x="2477770" y="137160"/>
                      <a:pt x="2466340" y="124460"/>
                      <a:pt x="2453640" y="110490"/>
                    </a:cubicBezTo>
                    <a:cubicBezTo>
                      <a:pt x="2444750" y="101600"/>
                      <a:pt x="2435860" y="93980"/>
                      <a:pt x="2426970" y="86360"/>
                    </a:cubicBezTo>
                    <a:cubicBezTo>
                      <a:pt x="2360930" y="31750"/>
                      <a:pt x="2277110" y="0"/>
                      <a:pt x="2185670" y="0"/>
                    </a:cubicBezTo>
                    <a:lnTo>
                      <a:pt x="379730" y="0"/>
                    </a:lnTo>
                    <a:cubicBezTo>
                      <a:pt x="288290" y="0"/>
                      <a:pt x="203200" y="33020"/>
                      <a:pt x="138430" y="86360"/>
                    </a:cubicBezTo>
                    <a:cubicBezTo>
                      <a:pt x="129540" y="93980"/>
                      <a:pt x="120650" y="102870"/>
                      <a:pt x="111760" y="110490"/>
                    </a:cubicBezTo>
                    <a:cubicBezTo>
                      <a:pt x="99060" y="123190"/>
                      <a:pt x="86360" y="137160"/>
                      <a:pt x="76200" y="152400"/>
                    </a:cubicBezTo>
                    <a:cubicBezTo>
                      <a:pt x="68580" y="162560"/>
                      <a:pt x="62230" y="172720"/>
                      <a:pt x="55880" y="182880"/>
                    </a:cubicBezTo>
                    <a:cubicBezTo>
                      <a:pt x="49530" y="193040"/>
                      <a:pt x="43180" y="204470"/>
                      <a:pt x="38100" y="214630"/>
                    </a:cubicBezTo>
                    <a:cubicBezTo>
                      <a:pt x="29210" y="232410"/>
                      <a:pt x="22860" y="248920"/>
                      <a:pt x="16510" y="266700"/>
                    </a:cubicBezTo>
                    <a:cubicBezTo>
                      <a:pt x="12700" y="279400"/>
                      <a:pt x="10160" y="290830"/>
                      <a:pt x="7620" y="303530"/>
                    </a:cubicBezTo>
                    <a:cubicBezTo>
                      <a:pt x="2540" y="327660"/>
                      <a:pt x="0" y="354330"/>
                      <a:pt x="0" y="379730"/>
                    </a:cubicBezTo>
                    <a:lnTo>
                      <a:pt x="0" y="4803140"/>
                    </a:lnTo>
                    <a:cubicBezTo>
                      <a:pt x="0" y="5012690"/>
                      <a:pt x="170180" y="5182870"/>
                      <a:pt x="379730" y="5182870"/>
                    </a:cubicBezTo>
                    <a:lnTo>
                      <a:pt x="2184400" y="5182870"/>
                    </a:lnTo>
                    <a:cubicBezTo>
                      <a:pt x="2393950" y="5182870"/>
                      <a:pt x="2564130" y="5012690"/>
                      <a:pt x="2564130" y="4803140"/>
                    </a:cubicBezTo>
                    <a:lnTo>
                      <a:pt x="2564130" y="1184910"/>
                    </a:lnTo>
                    <a:close/>
                    <a:moveTo>
                      <a:pt x="2538730" y="1184910"/>
                    </a:moveTo>
                    <a:lnTo>
                      <a:pt x="2538730" y="4804410"/>
                    </a:lnTo>
                    <a:cubicBezTo>
                      <a:pt x="2538730" y="4999990"/>
                      <a:pt x="2379980" y="5158740"/>
                      <a:pt x="2184400" y="5158740"/>
                    </a:cubicBezTo>
                    <a:lnTo>
                      <a:pt x="379730" y="5158740"/>
                    </a:lnTo>
                    <a:cubicBezTo>
                      <a:pt x="184150" y="5158740"/>
                      <a:pt x="25400" y="4999990"/>
                      <a:pt x="25400" y="4804410"/>
                    </a:cubicBezTo>
                    <a:lnTo>
                      <a:pt x="25400" y="381000"/>
                    </a:lnTo>
                    <a:cubicBezTo>
                      <a:pt x="25400" y="184150"/>
                      <a:pt x="184150" y="25400"/>
                      <a:pt x="379730" y="25400"/>
                    </a:cubicBezTo>
                    <a:lnTo>
                      <a:pt x="2184400" y="25400"/>
                    </a:lnTo>
                    <a:cubicBezTo>
                      <a:pt x="2379980" y="25400"/>
                      <a:pt x="2538730" y="184150"/>
                      <a:pt x="2538730" y="379730"/>
                    </a:cubicBezTo>
                    <a:lnTo>
                      <a:pt x="2538730" y="118491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</p:grpSp>
        <p:grpSp>
          <p:nvGrpSpPr>
            <p:cNvPr name="Group 29" id="29"/>
            <p:cNvGrpSpPr>
              <a:grpSpLocks noChangeAspect="true"/>
            </p:cNvGrpSpPr>
            <p:nvPr/>
          </p:nvGrpSpPr>
          <p:grpSpPr>
            <a:xfrm rot="0">
              <a:off x="0" y="0"/>
              <a:ext cx="4622766" cy="9146936"/>
              <a:chOff x="0" y="0"/>
              <a:chExt cx="2620010" cy="5184140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53340" y="25400"/>
                <a:ext cx="2513330" cy="5132070"/>
              </a:xfrm>
              <a:custGeom>
                <a:avLst/>
                <a:gdLst/>
                <a:ahLst/>
                <a:cxnLst/>
                <a:rect r="r" b="b" t="t" l="l"/>
                <a:pathLst>
                  <a:path h="5132070" w="2513330">
                    <a:moveTo>
                      <a:pt x="2159000" y="0"/>
                    </a:moveTo>
                    <a:lnTo>
                      <a:pt x="354330" y="0"/>
                    </a:lnTo>
                    <a:cubicBezTo>
                      <a:pt x="158750" y="0"/>
                      <a:pt x="0" y="158750"/>
                      <a:pt x="0" y="354330"/>
                    </a:cubicBezTo>
                    <a:lnTo>
                      <a:pt x="0" y="4777740"/>
                    </a:lnTo>
                    <a:cubicBezTo>
                      <a:pt x="0" y="4973320"/>
                      <a:pt x="158750" y="5132070"/>
                      <a:pt x="354330" y="5132070"/>
                    </a:cubicBezTo>
                    <a:lnTo>
                      <a:pt x="2159000" y="5132070"/>
                    </a:lnTo>
                    <a:cubicBezTo>
                      <a:pt x="2354580" y="5132070"/>
                      <a:pt x="2513330" y="4973320"/>
                      <a:pt x="2513330" y="4777740"/>
                    </a:cubicBezTo>
                    <a:lnTo>
                      <a:pt x="2513330" y="354330"/>
                    </a:lnTo>
                    <a:cubicBezTo>
                      <a:pt x="2513330" y="158750"/>
                      <a:pt x="2354580" y="0"/>
                      <a:pt x="2159000" y="0"/>
                    </a:cubicBezTo>
                    <a:close/>
                    <a:moveTo>
                      <a:pt x="1558290" y="162560"/>
                    </a:moveTo>
                    <a:cubicBezTo>
                      <a:pt x="1576070" y="162560"/>
                      <a:pt x="1590040" y="176530"/>
                      <a:pt x="1590040" y="194310"/>
                    </a:cubicBezTo>
                    <a:cubicBezTo>
                      <a:pt x="1590040" y="212090"/>
                      <a:pt x="1576070" y="226060"/>
                      <a:pt x="1558290" y="226060"/>
                    </a:cubicBezTo>
                    <a:cubicBezTo>
                      <a:pt x="1540510" y="226060"/>
                      <a:pt x="1526540" y="212090"/>
                      <a:pt x="1526540" y="194310"/>
                    </a:cubicBezTo>
                    <a:cubicBezTo>
                      <a:pt x="1526540" y="176530"/>
                      <a:pt x="1541780" y="162560"/>
                      <a:pt x="1558290" y="162560"/>
                    </a:cubicBezTo>
                    <a:close/>
                    <a:moveTo>
                      <a:pt x="1089660" y="172720"/>
                    </a:moveTo>
                    <a:lnTo>
                      <a:pt x="1394460" y="172720"/>
                    </a:lnTo>
                    <a:cubicBezTo>
                      <a:pt x="1405890" y="172720"/>
                      <a:pt x="1416050" y="181610"/>
                      <a:pt x="1416050" y="194310"/>
                    </a:cubicBezTo>
                    <a:cubicBezTo>
                      <a:pt x="1416050" y="207010"/>
                      <a:pt x="1405890" y="215900"/>
                      <a:pt x="1394460" y="215900"/>
                    </a:cubicBezTo>
                    <a:lnTo>
                      <a:pt x="1089660" y="215900"/>
                    </a:lnTo>
                    <a:cubicBezTo>
                      <a:pt x="1078230" y="215900"/>
                      <a:pt x="1068070" y="207010"/>
                      <a:pt x="1068070" y="194310"/>
                    </a:cubicBezTo>
                    <a:cubicBezTo>
                      <a:pt x="1068070" y="181610"/>
                      <a:pt x="1078230" y="172720"/>
                      <a:pt x="1089660" y="172720"/>
                    </a:cubicBezTo>
                    <a:close/>
                    <a:moveTo>
                      <a:pt x="2383790" y="4798060"/>
                    </a:moveTo>
                    <a:cubicBezTo>
                      <a:pt x="2383790" y="4913630"/>
                      <a:pt x="2289810" y="5007610"/>
                      <a:pt x="2174240" y="5007610"/>
                    </a:cubicBezTo>
                    <a:lnTo>
                      <a:pt x="341630" y="5007610"/>
                    </a:lnTo>
                    <a:cubicBezTo>
                      <a:pt x="226060" y="5007610"/>
                      <a:pt x="132080" y="4913630"/>
                      <a:pt x="132080" y="4798060"/>
                    </a:cubicBezTo>
                    <a:lnTo>
                      <a:pt x="132080" y="340360"/>
                    </a:lnTo>
                    <a:cubicBezTo>
                      <a:pt x="132080" y="224790"/>
                      <a:pt x="226060" y="130810"/>
                      <a:pt x="341630" y="130810"/>
                    </a:cubicBezTo>
                    <a:lnTo>
                      <a:pt x="614680" y="130810"/>
                    </a:lnTo>
                    <a:lnTo>
                      <a:pt x="614680" y="187960"/>
                    </a:lnTo>
                    <a:cubicBezTo>
                      <a:pt x="614680" y="252730"/>
                      <a:pt x="668020" y="306070"/>
                      <a:pt x="732790" y="306070"/>
                    </a:cubicBezTo>
                    <a:lnTo>
                      <a:pt x="1783080" y="306070"/>
                    </a:lnTo>
                    <a:cubicBezTo>
                      <a:pt x="1847850" y="306070"/>
                      <a:pt x="1901190" y="252730"/>
                      <a:pt x="1901190" y="187960"/>
                    </a:cubicBezTo>
                    <a:lnTo>
                      <a:pt x="1901190" y="130810"/>
                    </a:lnTo>
                    <a:lnTo>
                      <a:pt x="2172970" y="130810"/>
                    </a:lnTo>
                    <a:cubicBezTo>
                      <a:pt x="2288540" y="130810"/>
                      <a:pt x="2382520" y="224790"/>
                      <a:pt x="2382520" y="340360"/>
                    </a:cubicBezTo>
                    <a:lnTo>
                      <a:pt x="2382520" y="47980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31" id="31"/>
              <p:cNvSpPr/>
              <p:nvPr/>
            </p:nvSpPr>
            <p:spPr>
              <a:xfrm flipH="false" flipV="false" rot="0">
                <a:off x="185420" y="156210"/>
                <a:ext cx="2250453" cy="4876800"/>
              </a:xfrm>
              <a:custGeom>
                <a:avLst/>
                <a:gdLst/>
                <a:ahLst/>
                <a:cxnLst/>
                <a:rect r="r" b="b" t="t" l="l"/>
                <a:pathLst>
                  <a:path h="4876800" w="2250453">
                    <a:moveTo>
                      <a:pt x="2040890" y="0"/>
                    </a:moveTo>
                    <a:lnTo>
                      <a:pt x="1769110" y="0"/>
                    </a:lnTo>
                    <a:lnTo>
                      <a:pt x="1769110" y="57150"/>
                    </a:lnTo>
                    <a:cubicBezTo>
                      <a:pt x="1769110" y="121920"/>
                      <a:pt x="1715770" y="175260"/>
                      <a:pt x="1651000" y="175260"/>
                    </a:cubicBezTo>
                    <a:lnTo>
                      <a:pt x="601980" y="175260"/>
                    </a:lnTo>
                    <a:cubicBezTo>
                      <a:pt x="537210" y="175260"/>
                      <a:pt x="483870" y="121920"/>
                      <a:pt x="483870" y="57150"/>
                    </a:cubicBezTo>
                    <a:lnTo>
                      <a:pt x="483870" y="0"/>
                    </a:lnTo>
                    <a:lnTo>
                      <a:pt x="209550" y="0"/>
                    </a:lnTo>
                    <a:cubicBezTo>
                      <a:pt x="93980" y="0"/>
                      <a:pt x="0" y="93980"/>
                      <a:pt x="0" y="209550"/>
                    </a:cubicBezTo>
                    <a:lnTo>
                      <a:pt x="0" y="4667250"/>
                    </a:lnTo>
                    <a:cubicBezTo>
                      <a:pt x="0" y="4782820"/>
                      <a:pt x="93980" y="4876800"/>
                      <a:pt x="209550" y="4876800"/>
                    </a:cubicBezTo>
                    <a:lnTo>
                      <a:pt x="2040890" y="4876800"/>
                    </a:lnTo>
                    <a:cubicBezTo>
                      <a:pt x="2156460" y="4876800"/>
                      <a:pt x="2250440" y="4782820"/>
                      <a:pt x="2250440" y="4667250"/>
                    </a:cubicBezTo>
                    <a:lnTo>
                      <a:pt x="2250440" y="209550"/>
                    </a:lnTo>
                    <a:cubicBezTo>
                      <a:pt x="2251710" y="93980"/>
                      <a:pt x="2157730" y="0"/>
                      <a:pt x="204089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112" t="0" r="-112" b="0"/>
                </a:stretch>
              </a:blipFill>
            </p:spPr>
          </p:sp>
          <p:sp>
            <p:nvSpPr>
              <p:cNvPr name="Freeform 32" id="32"/>
              <p:cNvSpPr/>
              <p:nvPr/>
            </p:nvSpPr>
            <p:spPr>
              <a:xfrm flipH="false" flipV="false" rot="0">
                <a:off x="1121410" y="198120"/>
                <a:ext cx="347980" cy="43180"/>
              </a:xfrm>
              <a:custGeom>
                <a:avLst/>
                <a:gdLst/>
                <a:ahLst/>
                <a:cxnLst/>
                <a:rect r="r" b="b" t="t" l="l"/>
                <a:pathLst>
                  <a:path h="43180" w="347980">
                    <a:moveTo>
                      <a:pt x="326390" y="0"/>
                    </a:moveTo>
                    <a:lnTo>
                      <a:pt x="21590" y="0"/>
                    </a:lnTo>
                    <a:cubicBezTo>
                      <a:pt x="10160" y="0"/>
                      <a:pt x="0" y="8890"/>
                      <a:pt x="0" y="21590"/>
                    </a:cubicBezTo>
                    <a:cubicBezTo>
                      <a:pt x="0" y="34290"/>
                      <a:pt x="10160" y="43180"/>
                      <a:pt x="21590" y="43180"/>
                    </a:cubicBezTo>
                    <a:lnTo>
                      <a:pt x="326390" y="43180"/>
                    </a:lnTo>
                    <a:cubicBezTo>
                      <a:pt x="337820" y="43180"/>
                      <a:pt x="347980" y="34290"/>
                      <a:pt x="347980" y="21590"/>
                    </a:cubicBezTo>
                    <a:cubicBezTo>
                      <a:pt x="347980" y="8890"/>
                      <a:pt x="337820" y="0"/>
                      <a:pt x="326390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33" id="33"/>
              <p:cNvSpPr/>
              <p:nvPr/>
            </p:nvSpPr>
            <p:spPr>
              <a:xfrm flipH="false" flipV="false" rot="0">
                <a:off x="1579738" y="187960"/>
                <a:ext cx="63785" cy="63501"/>
              </a:xfrm>
              <a:custGeom>
                <a:avLst/>
                <a:gdLst/>
                <a:ahLst/>
                <a:cxnLst/>
                <a:rect r="r" b="b" t="t" l="l"/>
                <a:pathLst>
                  <a:path h="63501" w="63785">
                    <a:moveTo>
                      <a:pt x="31892" y="0"/>
                    </a:moveTo>
                    <a:cubicBezTo>
                      <a:pt x="20515" y="-51"/>
                      <a:pt x="9980" y="5989"/>
                      <a:pt x="4277" y="15834"/>
                    </a:cubicBezTo>
                    <a:cubicBezTo>
                      <a:pt x="-1426" y="25678"/>
                      <a:pt x="-1426" y="37822"/>
                      <a:pt x="4277" y="47666"/>
                    </a:cubicBezTo>
                    <a:cubicBezTo>
                      <a:pt x="9980" y="57511"/>
                      <a:pt x="20515" y="63551"/>
                      <a:pt x="31892" y="63500"/>
                    </a:cubicBezTo>
                    <a:cubicBezTo>
                      <a:pt x="43269" y="63551"/>
                      <a:pt x="53804" y="57511"/>
                      <a:pt x="59507" y="47666"/>
                    </a:cubicBezTo>
                    <a:cubicBezTo>
                      <a:pt x="65210" y="37822"/>
                      <a:pt x="65210" y="25678"/>
                      <a:pt x="59507" y="15834"/>
                    </a:cubicBezTo>
                    <a:cubicBezTo>
                      <a:pt x="53804" y="5989"/>
                      <a:pt x="43269" y="-51"/>
                      <a:pt x="31892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685800"/>
                <a:ext cx="27940" cy="213360"/>
              </a:xfrm>
              <a:custGeom>
                <a:avLst/>
                <a:gdLst/>
                <a:ahLst/>
                <a:cxnLst/>
                <a:rect r="r" b="b" t="t" l="l"/>
                <a:pathLst>
                  <a:path h="213360" w="27940">
                    <a:moveTo>
                      <a:pt x="0" y="26670"/>
                    </a:moveTo>
                    <a:lnTo>
                      <a:pt x="0" y="185420"/>
                    </a:lnTo>
                    <a:cubicBezTo>
                      <a:pt x="0" y="200660"/>
                      <a:pt x="12700" y="213360"/>
                      <a:pt x="27940" y="21336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1057910"/>
                <a:ext cx="27940" cy="384810"/>
              </a:xfrm>
              <a:custGeom>
                <a:avLst/>
                <a:gdLst/>
                <a:ahLst/>
                <a:cxnLst/>
                <a:rect r="r" b="b" t="t" l="l"/>
                <a:pathLst>
                  <a:path h="384810" w="27940">
                    <a:moveTo>
                      <a:pt x="0" y="26670"/>
                    </a:moveTo>
                    <a:lnTo>
                      <a:pt x="0" y="356870"/>
                    </a:lnTo>
                    <a:cubicBezTo>
                      <a:pt x="0" y="372110"/>
                      <a:pt x="12700" y="384810"/>
                      <a:pt x="27940" y="38481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1526540"/>
                <a:ext cx="27940" cy="386080"/>
              </a:xfrm>
              <a:custGeom>
                <a:avLst/>
                <a:gdLst/>
                <a:ahLst/>
                <a:cxnLst/>
                <a:rect r="r" b="b" t="t" l="l"/>
                <a:pathLst>
                  <a:path h="386080" w="27940">
                    <a:moveTo>
                      <a:pt x="0" y="27940"/>
                    </a:moveTo>
                    <a:lnTo>
                      <a:pt x="0" y="358140"/>
                    </a:lnTo>
                    <a:cubicBezTo>
                      <a:pt x="0" y="373380"/>
                      <a:pt x="12700" y="386080"/>
                      <a:pt x="27940" y="386080"/>
                    </a:cubicBezTo>
                    <a:lnTo>
                      <a:pt x="27940" y="0"/>
                    </a:lnTo>
                    <a:cubicBezTo>
                      <a:pt x="12700" y="0"/>
                      <a:pt x="0" y="12700"/>
                      <a:pt x="0" y="2794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37" id="37"/>
              <p:cNvSpPr/>
              <p:nvPr/>
            </p:nvSpPr>
            <p:spPr>
              <a:xfrm flipH="false" flipV="false" rot="0">
                <a:off x="2592070" y="1184910"/>
                <a:ext cx="27940" cy="618490"/>
              </a:xfrm>
              <a:custGeom>
                <a:avLst/>
                <a:gdLst/>
                <a:ahLst/>
                <a:cxnLst/>
                <a:rect r="r" b="b" t="t" l="l"/>
                <a:pathLst>
                  <a:path h="618490" w="27940">
                    <a:moveTo>
                      <a:pt x="0" y="0"/>
                    </a:moveTo>
                    <a:lnTo>
                      <a:pt x="0" y="618490"/>
                    </a:lnTo>
                    <a:cubicBezTo>
                      <a:pt x="15240" y="618490"/>
                      <a:pt x="27940" y="605790"/>
                      <a:pt x="27940" y="590550"/>
                    </a:cubicBezTo>
                    <a:lnTo>
                      <a:pt x="27940" y="27940"/>
                    </a:lnTo>
                    <a:cubicBezTo>
                      <a:pt x="27940" y="12700"/>
                      <a:pt x="15240" y="0"/>
                      <a:pt x="0" y="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38" id="38"/>
              <p:cNvSpPr/>
              <p:nvPr/>
            </p:nvSpPr>
            <p:spPr>
              <a:xfrm flipH="false" flipV="false" rot="0">
                <a:off x="27940" y="0"/>
                <a:ext cx="2564130" cy="5182870"/>
              </a:xfrm>
              <a:custGeom>
                <a:avLst/>
                <a:gdLst/>
                <a:ahLst/>
                <a:cxnLst/>
                <a:rect r="r" b="b" t="t" l="l"/>
                <a:pathLst>
                  <a:path h="5182870" w="2564130">
                    <a:moveTo>
                      <a:pt x="2564130" y="1184910"/>
                    </a:moveTo>
                    <a:lnTo>
                      <a:pt x="2564130" y="379730"/>
                    </a:lnTo>
                    <a:cubicBezTo>
                      <a:pt x="2564130" y="353060"/>
                      <a:pt x="2561590" y="327660"/>
                      <a:pt x="2556510" y="303530"/>
                    </a:cubicBezTo>
                    <a:cubicBezTo>
                      <a:pt x="2553970" y="290830"/>
                      <a:pt x="2551430" y="279400"/>
                      <a:pt x="2547620" y="266700"/>
                    </a:cubicBezTo>
                    <a:cubicBezTo>
                      <a:pt x="2542540" y="248920"/>
                      <a:pt x="2534920" y="231140"/>
                      <a:pt x="2527300" y="214630"/>
                    </a:cubicBezTo>
                    <a:cubicBezTo>
                      <a:pt x="2522220" y="203200"/>
                      <a:pt x="2515870" y="193040"/>
                      <a:pt x="2509520" y="182880"/>
                    </a:cubicBezTo>
                    <a:cubicBezTo>
                      <a:pt x="2503170" y="172720"/>
                      <a:pt x="2496820" y="162560"/>
                      <a:pt x="2489200" y="152400"/>
                    </a:cubicBezTo>
                    <a:cubicBezTo>
                      <a:pt x="2477770" y="137160"/>
                      <a:pt x="2466340" y="124460"/>
                      <a:pt x="2453640" y="110490"/>
                    </a:cubicBezTo>
                    <a:cubicBezTo>
                      <a:pt x="2444750" y="101600"/>
                      <a:pt x="2435860" y="93980"/>
                      <a:pt x="2426970" y="86360"/>
                    </a:cubicBezTo>
                    <a:cubicBezTo>
                      <a:pt x="2360930" y="31750"/>
                      <a:pt x="2277110" y="0"/>
                      <a:pt x="2185670" y="0"/>
                    </a:cubicBezTo>
                    <a:lnTo>
                      <a:pt x="379730" y="0"/>
                    </a:lnTo>
                    <a:cubicBezTo>
                      <a:pt x="288290" y="0"/>
                      <a:pt x="203200" y="33020"/>
                      <a:pt x="138430" y="86360"/>
                    </a:cubicBezTo>
                    <a:cubicBezTo>
                      <a:pt x="129540" y="93980"/>
                      <a:pt x="120650" y="102870"/>
                      <a:pt x="111760" y="110490"/>
                    </a:cubicBezTo>
                    <a:cubicBezTo>
                      <a:pt x="99060" y="123190"/>
                      <a:pt x="86360" y="137160"/>
                      <a:pt x="76200" y="152400"/>
                    </a:cubicBezTo>
                    <a:cubicBezTo>
                      <a:pt x="68580" y="162560"/>
                      <a:pt x="62230" y="172720"/>
                      <a:pt x="55880" y="182880"/>
                    </a:cubicBezTo>
                    <a:cubicBezTo>
                      <a:pt x="49530" y="193040"/>
                      <a:pt x="43180" y="204470"/>
                      <a:pt x="38100" y="214630"/>
                    </a:cubicBezTo>
                    <a:cubicBezTo>
                      <a:pt x="29210" y="232410"/>
                      <a:pt x="22860" y="248920"/>
                      <a:pt x="16510" y="266700"/>
                    </a:cubicBezTo>
                    <a:cubicBezTo>
                      <a:pt x="12700" y="279400"/>
                      <a:pt x="10160" y="290830"/>
                      <a:pt x="7620" y="303530"/>
                    </a:cubicBezTo>
                    <a:cubicBezTo>
                      <a:pt x="2540" y="327660"/>
                      <a:pt x="0" y="354330"/>
                      <a:pt x="0" y="379730"/>
                    </a:cubicBezTo>
                    <a:lnTo>
                      <a:pt x="0" y="4803140"/>
                    </a:lnTo>
                    <a:cubicBezTo>
                      <a:pt x="0" y="5012690"/>
                      <a:pt x="170180" y="5182870"/>
                      <a:pt x="379730" y="5182870"/>
                    </a:cubicBezTo>
                    <a:lnTo>
                      <a:pt x="2184400" y="5182870"/>
                    </a:lnTo>
                    <a:cubicBezTo>
                      <a:pt x="2393950" y="5182870"/>
                      <a:pt x="2564130" y="5012690"/>
                      <a:pt x="2564130" y="4803140"/>
                    </a:cubicBezTo>
                    <a:lnTo>
                      <a:pt x="2564130" y="1184910"/>
                    </a:lnTo>
                    <a:close/>
                    <a:moveTo>
                      <a:pt x="2538730" y="1184910"/>
                    </a:moveTo>
                    <a:lnTo>
                      <a:pt x="2538730" y="4804410"/>
                    </a:lnTo>
                    <a:cubicBezTo>
                      <a:pt x="2538730" y="4999990"/>
                      <a:pt x="2379980" y="5158740"/>
                      <a:pt x="2184400" y="5158740"/>
                    </a:cubicBezTo>
                    <a:lnTo>
                      <a:pt x="379730" y="5158740"/>
                    </a:lnTo>
                    <a:cubicBezTo>
                      <a:pt x="184150" y="5158740"/>
                      <a:pt x="25400" y="4999990"/>
                      <a:pt x="25400" y="4804410"/>
                    </a:cubicBezTo>
                    <a:lnTo>
                      <a:pt x="25400" y="381000"/>
                    </a:lnTo>
                    <a:cubicBezTo>
                      <a:pt x="25400" y="184150"/>
                      <a:pt x="184150" y="25400"/>
                      <a:pt x="379730" y="25400"/>
                    </a:cubicBezTo>
                    <a:lnTo>
                      <a:pt x="2184400" y="25400"/>
                    </a:lnTo>
                    <a:cubicBezTo>
                      <a:pt x="2379980" y="25400"/>
                      <a:pt x="2538730" y="184150"/>
                      <a:pt x="2538730" y="379730"/>
                    </a:cubicBezTo>
                    <a:lnTo>
                      <a:pt x="2538730" y="118491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</p:grpSp>
        <p:grpSp>
          <p:nvGrpSpPr>
            <p:cNvPr name="Group 39" id="39"/>
            <p:cNvGrpSpPr/>
            <p:nvPr/>
          </p:nvGrpSpPr>
          <p:grpSpPr>
            <a:xfrm rot="0">
              <a:off x="11796635" y="3806202"/>
              <a:ext cx="1863360" cy="1534532"/>
              <a:chOff x="0" y="0"/>
              <a:chExt cx="647700" cy="533400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0" y="0"/>
                <a:ext cx="647700" cy="533400"/>
              </a:xfrm>
              <a:custGeom>
                <a:avLst/>
                <a:gdLst/>
                <a:ahLst/>
                <a:cxnLst/>
                <a:rect r="r" b="b" t="t" l="l"/>
                <a:pathLst>
                  <a:path h="533400" w="647700">
                    <a:moveTo>
                      <a:pt x="239386" y="166418"/>
                    </a:moveTo>
                    <a:lnTo>
                      <a:pt x="647700" y="166418"/>
                    </a:lnTo>
                    <a:lnTo>
                      <a:pt x="647700" y="366942"/>
                    </a:lnTo>
                    <a:lnTo>
                      <a:pt x="239373" y="366942"/>
                    </a:lnTo>
                    <a:lnTo>
                      <a:pt x="302255" y="533400"/>
                    </a:lnTo>
                    <a:lnTo>
                      <a:pt x="0" y="266700"/>
                    </a:lnTo>
                    <a:lnTo>
                      <a:pt x="302255" y="0"/>
                    </a:lnTo>
                    <a:lnTo>
                      <a:pt x="239386" y="166418"/>
                    </a:lnTo>
                    <a:close/>
                  </a:path>
                </a:pathLst>
              </a:custGeom>
              <a:solidFill>
                <a:srgbClr val="112D59"/>
              </a:solidFill>
            </p:spPr>
          </p:sp>
          <p:sp>
            <p:nvSpPr>
              <p:cNvPr name="TextBox 41" id="41"/>
              <p:cNvSpPr txBox="true"/>
              <p:nvPr/>
            </p:nvSpPr>
            <p:spPr>
              <a:xfrm>
                <a:off x="120650" y="117475"/>
                <a:ext cx="527050" cy="250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2" id="42"/>
            <p:cNvGrpSpPr/>
            <p:nvPr/>
          </p:nvGrpSpPr>
          <p:grpSpPr>
            <a:xfrm rot="0">
              <a:off x="4851217" y="3806202"/>
              <a:ext cx="1863360" cy="1534532"/>
              <a:chOff x="0" y="0"/>
              <a:chExt cx="647700" cy="533400"/>
            </a:xfrm>
          </p:grpSpPr>
          <p:sp>
            <p:nvSpPr>
              <p:cNvPr name="Freeform 43" id="43"/>
              <p:cNvSpPr/>
              <p:nvPr/>
            </p:nvSpPr>
            <p:spPr>
              <a:xfrm flipH="false" flipV="false" rot="0">
                <a:off x="0" y="0"/>
                <a:ext cx="647700" cy="533400"/>
              </a:xfrm>
              <a:custGeom>
                <a:avLst/>
                <a:gdLst/>
                <a:ahLst/>
                <a:cxnLst/>
                <a:rect r="r" b="b" t="t" l="l"/>
                <a:pathLst>
                  <a:path h="533400" w="647700">
                    <a:moveTo>
                      <a:pt x="239386" y="166418"/>
                    </a:moveTo>
                    <a:lnTo>
                      <a:pt x="647700" y="166418"/>
                    </a:lnTo>
                    <a:lnTo>
                      <a:pt x="647700" y="366942"/>
                    </a:lnTo>
                    <a:lnTo>
                      <a:pt x="239373" y="366942"/>
                    </a:lnTo>
                    <a:lnTo>
                      <a:pt x="302255" y="533400"/>
                    </a:lnTo>
                    <a:lnTo>
                      <a:pt x="0" y="266700"/>
                    </a:lnTo>
                    <a:lnTo>
                      <a:pt x="302255" y="0"/>
                    </a:lnTo>
                    <a:lnTo>
                      <a:pt x="239386" y="166418"/>
                    </a:lnTo>
                    <a:close/>
                  </a:path>
                </a:pathLst>
              </a:custGeom>
              <a:solidFill>
                <a:srgbClr val="112D59"/>
              </a:solidFill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120650" y="117475"/>
                <a:ext cx="527050" cy="250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name="Freeform 45" id="45"/>
          <p:cNvSpPr/>
          <p:nvPr/>
        </p:nvSpPr>
        <p:spPr>
          <a:xfrm flipH="false" flipV="false" rot="0">
            <a:off x="1781783" y="8488195"/>
            <a:ext cx="1623348" cy="1660714"/>
          </a:xfrm>
          <a:custGeom>
            <a:avLst/>
            <a:gdLst/>
            <a:ahLst/>
            <a:cxnLst/>
            <a:rect r="r" b="b" t="t" l="l"/>
            <a:pathLst>
              <a:path h="1660714" w="1623348">
                <a:moveTo>
                  <a:pt x="0" y="0"/>
                </a:moveTo>
                <a:lnTo>
                  <a:pt x="1623348" y="0"/>
                </a:lnTo>
                <a:lnTo>
                  <a:pt x="1623348" y="1660714"/>
                </a:lnTo>
                <a:lnTo>
                  <a:pt x="0" y="16607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46" id="46"/>
          <p:cNvGrpSpPr/>
          <p:nvPr/>
        </p:nvGrpSpPr>
        <p:grpSpPr>
          <a:xfrm rot="0">
            <a:off x="16086003" y="2557872"/>
            <a:ext cx="637954" cy="707037"/>
            <a:chOff x="0" y="0"/>
            <a:chExt cx="812800" cy="900817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900817"/>
            </a:xfrm>
            <a:custGeom>
              <a:avLst/>
              <a:gdLst/>
              <a:ahLst/>
              <a:cxnLst/>
              <a:rect r="r" b="b" t="t" l="l"/>
              <a:pathLst>
                <a:path h="900817" w="812800">
                  <a:moveTo>
                    <a:pt x="406400" y="0"/>
                  </a:moveTo>
                  <a:cubicBezTo>
                    <a:pt x="181951" y="0"/>
                    <a:pt x="0" y="201655"/>
                    <a:pt x="0" y="450408"/>
                  </a:cubicBezTo>
                  <a:cubicBezTo>
                    <a:pt x="0" y="699162"/>
                    <a:pt x="181951" y="900817"/>
                    <a:pt x="406400" y="900817"/>
                  </a:cubicBezTo>
                  <a:cubicBezTo>
                    <a:pt x="630849" y="900817"/>
                    <a:pt x="812800" y="699162"/>
                    <a:pt x="812800" y="450408"/>
                  </a:cubicBezTo>
                  <a:cubicBezTo>
                    <a:pt x="812800" y="201655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113E6C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36827"/>
              <a:ext cx="660400" cy="7795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b="true" sz="1899">
                  <a:solidFill>
                    <a:srgbClr val="113E6C"/>
                  </a:solidFill>
                  <a:latin typeface="Arimo Bold"/>
                  <a:ea typeface="Arimo Bold"/>
                  <a:cs typeface="Arimo Bold"/>
                  <a:sym typeface="Arimo Bold"/>
                </a:rPr>
                <a:t>1</a:t>
              </a:r>
            </a:p>
          </p:txBody>
        </p:sp>
      </p:grpSp>
      <p:sp>
        <p:nvSpPr>
          <p:cNvPr name="TextBox 49" id="49"/>
          <p:cNvSpPr txBox="true"/>
          <p:nvPr/>
        </p:nvSpPr>
        <p:spPr>
          <a:xfrm rot="0">
            <a:off x="838633" y="923925"/>
            <a:ext cx="16610734" cy="1571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6299"/>
              </a:lnSpc>
              <a:spcBef>
                <a:spcPct val="0"/>
              </a:spcBef>
            </a:pPr>
            <a:r>
              <a:rPr lang="he-IL" b="true" sz="4499">
                <a:solidFill>
                  <a:srgbClr val="113E6C"/>
                </a:solidFill>
                <a:latin typeface="Arimo Bold"/>
                <a:ea typeface="Arimo Bold"/>
                <a:cs typeface="Arimo Bold"/>
                <a:sym typeface="Arimo Bold"/>
                <a:rtl val="true"/>
              </a:rPr>
              <a:t>רוי- נלחם בשבעה באוקטובר ולא קיבל תגובה מאגף השיקום, בזכות מאבק תקשורתי שקט- רוי קיבל הכרה מלאה</a:t>
            </a:r>
          </a:p>
        </p:txBody>
      </p:sp>
      <p:grpSp>
        <p:nvGrpSpPr>
          <p:cNvPr name="Group 50" id="50"/>
          <p:cNvGrpSpPr/>
          <p:nvPr/>
        </p:nvGrpSpPr>
        <p:grpSpPr>
          <a:xfrm rot="0">
            <a:off x="10912198" y="2557872"/>
            <a:ext cx="637954" cy="707037"/>
            <a:chOff x="0" y="0"/>
            <a:chExt cx="812800" cy="900817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812800" cy="900817"/>
            </a:xfrm>
            <a:custGeom>
              <a:avLst/>
              <a:gdLst/>
              <a:ahLst/>
              <a:cxnLst/>
              <a:rect r="r" b="b" t="t" l="l"/>
              <a:pathLst>
                <a:path h="900817" w="812800">
                  <a:moveTo>
                    <a:pt x="406400" y="0"/>
                  </a:moveTo>
                  <a:cubicBezTo>
                    <a:pt x="181951" y="0"/>
                    <a:pt x="0" y="201655"/>
                    <a:pt x="0" y="450408"/>
                  </a:cubicBezTo>
                  <a:cubicBezTo>
                    <a:pt x="0" y="699162"/>
                    <a:pt x="181951" y="900817"/>
                    <a:pt x="406400" y="900817"/>
                  </a:cubicBezTo>
                  <a:cubicBezTo>
                    <a:pt x="630849" y="900817"/>
                    <a:pt x="812800" y="699162"/>
                    <a:pt x="812800" y="450408"/>
                  </a:cubicBezTo>
                  <a:cubicBezTo>
                    <a:pt x="812800" y="201655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113E6C"/>
              </a:solidFill>
              <a:prstDash val="solid"/>
              <a:miter/>
            </a:ln>
          </p:spPr>
        </p:sp>
        <p:sp>
          <p:nvSpPr>
            <p:cNvPr name="TextBox 52" id="52"/>
            <p:cNvSpPr txBox="true"/>
            <p:nvPr/>
          </p:nvSpPr>
          <p:spPr>
            <a:xfrm>
              <a:off x="76200" y="36827"/>
              <a:ext cx="660400" cy="7795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b="true" sz="1899">
                  <a:solidFill>
                    <a:srgbClr val="113E6C"/>
                  </a:solidFill>
                  <a:latin typeface="Arimo Bold"/>
                  <a:ea typeface="Arimo Bold"/>
                  <a:cs typeface="Arimo Bold"/>
                  <a:sym typeface="Arimo Bold"/>
                </a:rPr>
                <a:t>2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5683194" y="2557872"/>
            <a:ext cx="637954" cy="707037"/>
            <a:chOff x="0" y="0"/>
            <a:chExt cx="812800" cy="900817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812800" cy="900817"/>
            </a:xfrm>
            <a:custGeom>
              <a:avLst/>
              <a:gdLst/>
              <a:ahLst/>
              <a:cxnLst/>
              <a:rect r="r" b="b" t="t" l="l"/>
              <a:pathLst>
                <a:path h="900817" w="812800">
                  <a:moveTo>
                    <a:pt x="406400" y="0"/>
                  </a:moveTo>
                  <a:cubicBezTo>
                    <a:pt x="181951" y="0"/>
                    <a:pt x="0" y="201655"/>
                    <a:pt x="0" y="450408"/>
                  </a:cubicBezTo>
                  <a:cubicBezTo>
                    <a:pt x="0" y="699162"/>
                    <a:pt x="181951" y="900817"/>
                    <a:pt x="406400" y="900817"/>
                  </a:cubicBezTo>
                  <a:cubicBezTo>
                    <a:pt x="630849" y="900817"/>
                    <a:pt x="812800" y="699162"/>
                    <a:pt x="812800" y="450408"/>
                  </a:cubicBezTo>
                  <a:cubicBezTo>
                    <a:pt x="812800" y="201655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113E6C"/>
              </a:solidFill>
              <a:prstDash val="solid"/>
              <a:miter/>
            </a:ln>
          </p:spPr>
        </p:sp>
        <p:sp>
          <p:nvSpPr>
            <p:cNvPr name="TextBox 55" id="55"/>
            <p:cNvSpPr txBox="true"/>
            <p:nvPr/>
          </p:nvSpPr>
          <p:spPr>
            <a:xfrm>
              <a:off x="76200" y="36827"/>
              <a:ext cx="660400" cy="7795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b="true" sz="1899">
                  <a:solidFill>
                    <a:srgbClr val="113E6C"/>
                  </a:solidFill>
                  <a:latin typeface="Arimo Bold"/>
                  <a:ea typeface="Arimo Bold"/>
                  <a:cs typeface="Arimo Bold"/>
                  <a:sym typeface="Arimo Bold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2995" y="0"/>
            <a:ext cx="18195005" cy="10287000"/>
            <a:chOff x="0" y="0"/>
            <a:chExt cx="4792100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792100" cy="2709333"/>
            </a:xfrm>
            <a:custGeom>
              <a:avLst/>
              <a:gdLst/>
              <a:ahLst/>
              <a:cxnLst/>
              <a:rect r="r" b="b" t="t" l="l"/>
              <a:pathLst>
                <a:path h="2709333" w="4792100">
                  <a:moveTo>
                    <a:pt x="0" y="0"/>
                  </a:moveTo>
                  <a:lnTo>
                    <a:pt x="4792100" y="0"/>
                  </a:lnTo>
                  <a:lnTo>
                    <a:pt x="47921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9336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792100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93648" y="821301"/>
            <a:ext cx="16700705" cy="8644398"/>
            <a:chOff x="0" y="0"/>
            <a:chExt cx="4398540" cy="227671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398540" cy="2276714"/>
            </a:xfrm>
            <a:custGeom>
              <a:avLst/>
              <a:gdLst/>
              <a:ahLst/>
              <a:cxnLst/>
              <a:rect r="r" b="b" t="t" l="l"/>
              <a:pathLst>
                <a:path h="2276714" w="4398540">
                  <a:moveTo>
                    <a:pt x="0" y="0"/>
                  </a:moveTo>
                  <a:lnTo>
                    <a:pt x="4398540" y="0"/>
                  </a:lnTo>
                  <a:lnTo>
                    <a:pt x="4398540" y="2276714"/>
                  </a:lnTo>
                  <a:lnTo>
                    <a:pt x="0" y="22767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4398540" cy="23243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8" id="8"/>
          <p:cNvSpPr/>
          <p:nvPr/>
        </p:nvSpPr>
        <p:spPr>
          <a:xfrm flipV="true">
            <a:off x="9209548" y="1897380"/>
            <a:ext cx="0" cy="649224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0505255" y="2628842"/>
            <a:ext cx="5029317" cy="5029317"/>
          </a:xfrm>
          <a:custGeom>
            <a:avLst/>
            <a:gdLst/>
            <a:ahLst/>
            <a:cxnLst/>
            <a:rect r="r" b="b" t="t" l="l"/>
            <a:pathLst>
              <a:path h="5029317" w="5029317">
                <a:moveTo>
                  <a:pt x="0" y="0"/>
                </a:moveTo>
                <a:lnTo>
                  <a:pt x="5029317" y="0"/>
                </a:lnTo>
                <a:lnTo>
                  <a:pt x="5029317" y="5029316"/>
                </a:lnTo>
                <a:lnTo>
                  <a:pt x="0" y="50293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340607" y="2827928"/>
            <a:ext cx="7568043" cy="4044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rtl="true">
              <a:lnSpc>
                <a:spcPts val="12599"/>
              </a:lnSpc>
            </a:pPr>
            <a:r>
              <a:rPr lang="he-IL" sz="9000" b="true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  <a:rtl val="true"/>
              </a:rPr>
              <a:t>סיכום תקשורתי</a:t>
            </a:r>
          </a:p>
          <a:p>
            <a:pPr algn="r" rtl="true">
              <a:lnSpc>
                <a:spcPts val="9800"/>
              </a:lnSpc>
              <a:spcBef>
                <a:spcPct val="0"/>
              </a:spcBef>
            </a:pPr>
            <a:r>
              <a:rPr lang="he-IL" b="true" sz="7000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  <a:rtl val="true"/>
              </a:rPr>
              <a:t>הגשת בג"צ להכרה בחיילים מתאבדים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258344" y="6794608"/>
            <a:ext cx="3650306" cy="86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Suez One"/>
                <a:ea typeface="Suez One"/>
                <a:cs typeface="Suez One"/>
                <a:sym typeface="Suez One"/>
              </a:rPr>
              <a:t>07.01.2026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8644398"/>
            <a:chOff x="0" y="0"/>
            <a:chExt cx="4398540" cy="22767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98540" cy="2276714"/>
            </a:xfrm>
            <a:custGeom>
              <a:avLst/>
              <a:gdLst/>
              <a:ahLst/>
              <a:cxnLst/>
              <a:rect r="r" b="b" t="t" l="l"/>
              <a:pathLst>
                <a:path h="2276714" w="4398540">
                  <a:moveTo>
                    <a:pt x="0" y="0"/>
                  </a:moveTo>
                  <a:lnTo>
                    <a:pt x="4398540" y="0"/>
                  </a:lnTo>
                  <a:lnTo>
                    <a:pt x="4398540" y="2276714"/>
                  </a:lnTo>
                  <a:lnTo>
                    <a:pt x="0" y="22767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19336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398540" cy="23243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12736" y="8488195"/>
            <a:ext cx="1692396" cy="1711660"/>
            <a:chOff x="0" y="0"/>
            <a:chExt cx="2256527" cy="2282214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92063" y="0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3879410" y="2656331"/>
            <a:ext cx="3379890" cy="6687694"/>
            <a:chOff x="0" y="0"/>
            <a:chExt cx="2620010" cy="51841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53340" y="25400"/>
              <a:ext cx="2513330" cy="5132070"/>
            </a:xfrm>
            <a:custGeom>
              <a:avLst/>
              <a:gdLst/>
              <a:ahLst/>
              <a:cxnLst/>
              <a:rect r="r" b="b" t="t" l="l"/>
              <a:pathLst>
                <a:path h="5132070" w="251333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85420" y="156210"/>
              <a:ext cx="2250453" cy="4876800"/>
            </a:xfrm>
            <a:custGeom>
              <a:avLst/>
              <a:gdLst/>
              <a:ahLst/>
              <a:cxnLst/>
              <a:rect r="r" b="b" t="t" l="l"/>
              <a:pathLst>
                <a:path h="4876800" w="2250453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3"/>
              <a:stretch>
                <a:fillRect l="-49" t="0" r="-49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121410" y="198120"/>
              <a:ext cx="347980" cy="43180"/>
            </a:xfrm>
            <a:custGeom>
              <a:avLst/>
              <a:gdLst/>
              <a:ahLst/>
              <a:cxnLst/>
              <a:rect r="r" b="b" t="t" l="l"/>
              <a:pathLst>
                <a:path h="43180" w="3479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579738" y="187960"/>
              <a:ext cx="63785" cy="63501"/>
            </a:xfrm>
            <a:custGeom>
              <a:avLst/>
              <a:gdLst/>
              <a:ahLst/>
              <a:cxnLst/>
              <a:rect r="r" b="b" t="t" l="l"/>
              <a:pathLst>
                <a:path h="63501" w="63785">
                  <a:moveTo>
                    <a:pt x="31892" y="0"/>
                  </a:moveTo>
                  <a:cubicBezTo>
                    <a:pt x="20515" y="-51"/>
                    <a:pt x="9980" y="5989"/>
                    <a:pt x="4277" y="15834"/>
                  </a:cubicBezTo>
                  <a:cubicBezTo>
                    <a:pt x="-1426" y="25678"/>
                    <a:pt x="-1426" y="37822"/>
                    <a:pt x="4277" y="47666"/>
                  </a:cubicBezTo>
                  <a:cubicBezTo>
                    <a:pt x="9980" y="57511"/>
                    <a:pt x="20515" y="63551"/>
                    <a:pt x="31892" y="63500"/>
                  </a:cubicBezTo>
                  <a:cubicBezTo>
                    <a:pt x="43269" y="63551"/>
                    <a:pt x="53804" y="57511"/>
                    <a:pt x="59507" y="47666"/>
                  </a:cubicBezTo>
                  <a:cubicBezTo>
                    <a:pt x="65210" y="37822"/>
                    <a:pt x="65210" y="25678"/>
                    <a:pt x="59507" y="15834"/>
                  </a:cubicBezTo>
                  <a:cubicBezTo>
                    <a:pt x="53804" y="5989"/>
                    <a:pt x="43269" y="-51"/>
                    <a:pt x="31892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685800"/>
              <a:ext cx="27940" cy="213360"/>
            </a:xfrm>
            <a:custGeom>
              <a:avLst/>
              <a:gdLst/>
              <a:ahLst/>
              <a:cxnLst/>
              <a:rect r="r" b="b" t="t" l="l"/>
              <a:pathLst>
                <a:path h="213360" w="2794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1057910"/>
              <a:ext cx="27940" cy="384810"/>
            </a:xfrm>
            <a:custGeom>
              <a:avLst/>
              <a:gdLst/>
              <a:ahLst/>
              <a:cxnLst/>
              <a:rect r="r" b="b" t="t" l="l"/>
              <a:pathLst>
                <a:path h="384810" w="2794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0" y="1526540"/>
              <a:ext cx="27940" cy="386080"/>
            </a:xfrm>
            <a:custGeom>
              <a:avLst/>
              <a:gdLst/>
              <a:ahLst/>
              <a:cxnLst/>
              <a:rect r="r" b="b" t="t" l="l"/>
              <a:pathLst>
                <a:path h="386080" w="2794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2592070" y="1184910"/>
              <a:ext cx="27940" cy="618490"/>
            </a:xfrm>
            <a:custGeom>
              <a:avLst/>
              <a:gdLst/>
              <a:ahLst/>
              <a:cxnLst/>
              <a:rect r="r" b="b" t="t" l="l"/>
              <a:pathLst>
                <a:path h="618490" w="2794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27940" y="0"/>
              <a:ext cx="2564130" cy="5182870"/>
            </a:xfrm>
            <a:custGeom>
              <a:avLst/>
              <a:gdLst/>
              <a:ahLst/>
              <a:cxnLst/>
              <a:rect r="r" b="b" t="t" l="l"/>
              <a:pathLst>
                <a:path h="5182870" w="256413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3335801" y="1028700"/>
            <a:ext cx="10356728" cy="8315325"/>
            <a:chOff x="0" y="0"/>
            <a:chExt cx="13808970" cy="11087100"/>
          </a:xfrm>
        </p:grpSpPr>
        <p:grpSp>
          <p:nvGrpSpPr>
            <p:cNvPr name="Group 21" id="21"/>
            <p:cNvGrpSpPr>
              <a:grpSpLocks noChangeAspect="true"/>
            </p:cNvGrpSpPr>
            <p:nvPr/>
          </p:nvGrpSpPr>
          <p:grpSpPr>
            <a:xfrm rot="0">
              <a:off x="0" y="0"/>
              <a:ext cx="13808970" cy="11087100"/>
              <a:chOff x="0" y="0"/>
              <a:chExt cx="7467600" cy="599567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7467600" cy="4513580"/>
              </a:xfrm>
              <a:custGeom>
                <a:avLst/>
                <a:gdLst/>
                <a:ahLst/>
                <a:cxnLst/>
                <a:rect r="r" b="b" t="t" l="l"/>
                <a:pathLst>
                  <a:path h="4513580" w="7467600">
                    <a:moveTo>
                      <a:pt x="7127240" y="0"/>
                    </a:moveTo>
                    <a:lnTo>
                      <a:pt x="340360" y="0"/>
                    </a:lnTo>
                    <a:cubicBezTo>
                      <a:pt x="152400" y="0"/>
                      <a:pt x="0" y="152400"/>
                      <a:pt x="0" y="340360"/>
                    </a:cubicBezTo>
                    <a:lnTo>
                      <a:pt x="0" y="4513580"/>
                    </a:lnTo>
                    <a:lnTo>
                      <a:pt x="7467600" y="4513580"/>
                    </a:lnTo>
                    <a:lnTo>
                      <a:pt x="7467600" y="340360"/>
                    </a:lnTo>
                    <a:cubicBezTo>
                      <a:pt x="7467600" y="152400"/>
                      <a:pt x="7315200" y="0"/>
                      <a:pt x="7127240" y="0"/>
                    </a:cubicBezTo>
                    <a:close/>
                    <a:moveTo>
                      <a:pt x="7142480" y="4188460"/>
                    </a:moveTo>
                    <a:lnTo>
                      <a:pt x="314961" y="4188460"/>
                    </a:lnTo>
                    <a:lnTo>
                      <a:pt x="314961" y="353060"/>
                    </a:lnTo>
                    <a:lnTo>
                      <a:pt x="7142480" y="353060"/>
                    </a:lnTo>
                    <a:lnTo>
                      <a:pt x="7142480" y="41884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4514850"/>
                <a:ext cx="7467600" cy="695960"/>
              </a:xfrm>
              <a:custGeom>
                <a:avLst/>
                <a:gdLst/>
                <a:ahLst/>
                <a:cxnLst/>
                <a:rect r="r" b="b" t="t" l="l"/>
                <a:pathLst>
                  <a:path h="695960" w="7467600">
                    <a:moveTo>
                      <a:pt x="0" y="355600"/>
                    </a:moveTo>
                    <a:cubicBezTo>
                      <a:pt x="0" y="543560"/>
                      <a:pt x="152400" y="695960"/>
                      <a:pt x="340360" y="695960"/>
                    </a:cubicBezTo>
                    <a:lnTo>
                      <a:pt x="7127240" y="695960"/>
                    </a:lnTo>
                    <a:cubicBezTo>
                      <a:pt x="7315200" y="695960"/>
                      <a:pt x="7467600" y="543560"/>
                      <a:pt x="7467600" y="355600"/>
                    </a:cubicBezTo>
                    <a:lnTo>
                      <a:pt x="7467600" y="0"/>
                    </a:lnTo>
                    <a:lnTo>
                      <a:pt x="0" y="0"/>
                    </a:lnTo>
                    <a:lnTo>
                      <a:pt x="0" y="35560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  <p:sp>
            <p:nvSpPr>
              <p:cNvPr name="Freeform 24" id="24"/>
              <p:cNvSpPr/>
              <p:nvPr/>
            </p:nvSpPr>
            <p:spPr>
              <a:xfrm flipH="false" flipV="false" rot="0">
                <a:off x="2434265" y="5210810"/>
                <a:ext cx="2596530" cy="786130"/>
              </a:xfrm>
              <a:custGeom>
                <a:avLst/>
                <a:gdLst/>
                <a:ahLst/>
                <a:cxnLst/>
                <a:rect r="r" b="b" t="t" l="l"/>
                <a:pathLst>
                  <a:path h="786130" w="2596530">
                    <a:moveTo>
                      <a:pt x="1253815" y="0"/>
                    </a:moveTo>
                    <a:lnTo>
                      <a:pt x="448635" y="0"/>
                    </a:lnTo>
                    <a:cubicBezTo>
                      <a:pt x="448635" y="0"/>
                      <a:pt x="424505" y="370840"/>
                      <a:pt x="399105" y="525780"/>
                    </a:cubicBezTo>
                    <a:cubicBezTo>
                      <a:pt x="354655" y="791210"/>
                      <a:pt x="82875" y="706120"/>
                      <a:pt x="5405" y="762000"/>
                    </a:cubicBezTo>
                    <a:cubicBezTo>
                      <a:pt x="-4755" y="769620"/>
                      <a:pt x="325" y="786130"/>
                      <a:pt x="13025" y="786130"/>
                    </a:cubicBezTo>
                    <a:lnTo>
                      <a:pt x="2583505" y="786130"/>
                    </a:lnTo>
                    <a:cubicBezTo>
                      <a:pt x="2596205" y="786130"/>
                      <a:pt x="2601285" y="769620"/>
                      <a:pt x="2591125" y="762000"/>
                    </a:cubicBezTo>
                    <a:cubicBezTo>
                      <a:pt x="2513655" y="706120"/>
                      <a:pt x="2241875" y="791210"/>
                      <a:pt x="2197425" y="525780"/>
                    </a:cubicBezTo>
                    <a:cubicBezTo>
                      <a:pt x="2172025" y="370840"/>
                      <a:pt x="2147895" y="0"/>
                      <a:pt x="2147895" y="0"/>
                    </a:cubicBezTo>
                    <a:lnTo>
                      <a:pt x="1253815" y="0"/>
                    </a:lnTo>
                    <a:close/>
                  </a:path>
                </a:pathLst>
              </a:custGeom>
              <a:solidFill>
                <a:srgbClr val="BBBBBB"/>
              </a:solidFill>
            </p:spPr>
          </p:sp>
          <p:sp>
            <p:nvSpPr>
              <p:cNvPr name="Freeform 25" id="25"/>
              <p:cNvSpPr/>
              <p:nvPr/>
            </p:nvSpPr>
            <p:spPr>
              <a:xfrm flipH="false" flipV="false" rot="0">
                <a:off x="314960" y="353060"/>
                <a:ext cx="6827520" cy="3835400"/>
              </a:xfrm>
              <a:custGeom>
                <a:avLst/>
                <a:gdLst/>
                <a:ahLst/>
                <a:cxnLst/>
                <a:rect r="r" b="b" t="t" l="l"/>
                <a:pathLst>
                  <a:path h="3835400" w="6827520">
                    <a:moveTo>
                      <a:pt x="0" y="0"/>
                    </a:moveTo>
                    <a:lnTo>
                      <a:pt x="6827520" y="0"/>
                    </a:lnTo>
                    <a:lnTo>
                      <a:pt x="6827520" y="3835400"/>
                    </a:lnTo>
                    <a:lnTo>
                      <a:pt x="0" y="383540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0" t="0" r="0" b="-7252"/>
                </a:stretch>
              </a:blipFill>
            </p:spPr>
          </p:sp>
        </p:grpSp>
        <p:sp>
          <p:nvSpPr>
            <p:cNvPr name="Freeform 26" id="26"/>
            <p:cNvSpPr/>
            <p:nvPr/>
          </p:nvSpPr>
          <p:spPr>
            <a:xfrm flipH="false" flipV="false" rot="0">
              <a:off x="3915060" y="4594392"/>
              <a:ext cx="9233796" cy="1890286"/>
            </a:xfrm>
            <a:custGeom>
              <a:avLst/>
              <a:gdLst/>
              <a:ahLst/>
              <a:cxnLst/>
              <a:rect r="r" b="b" t="t" l="l"/>
              <a:pathLst>
                <a:path h="1890286" w="9233796">
                  <a:moveTo>
                    <a:pt x="0" y="0"/>
                  </a:moveTo>
                  <a:lnTo>
                    <a:pt x="9233796" y="0"/>
                  </a:lnTo>
                  <a:lnTo>
                    <a:pt x="9233796" y="1890286"/>
                  </a:lnTo>
                  <a:lnTo>
                    <a:pt x="0" y="1890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0194" t="-6387" r="-4045" b="-6387"/>
              </a:stretch>
            </a:blipFill>
          </p:spPr>
        </p:sp>
        <p:grpSp>
          <p:nvGrpSpPr>
            <p:cNvPr name="Group 27" id="27"/>
            <p:cNvGrpSpPr/>
            <p:nvPr/>
          </p:nvGrpSpPr>
          <p:grpSpPr>
            <a:xfrm rot="0">
              <a:off x="5251839" y="6304115"/>
              <a:ext cx="6587626" cy="1437928"/>
              <a:chOff x="0" y="0"/>
              <a:chExt cx="1301260" cy="284035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1301260" cy="284035"/>
              </a:xfrm>
              <a:custGeom>
                <a:avLst/>
                <a:gdLst/>
                <a:ahLst/>
                <a:cxnLst/>
                <a:rect r="r" b="b" t="t" l="l"/>
                <a:pathLst>
                  <a:path h="284035" w="1301260">
                    <a:moveTo>
                      <a:pt x="0" y="0"/>
                    </a:moveTo>
                    <a:lnTo>
                      <a:pt x="1301260" y="0"/>
                    </a:lnTo>
                    <a:lnTo>
                      <a:pt x="1301260" y="284035"/>
                    </a:lnTo>
                    <a:lnTo>
                      <a:pt x="0" y="28403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47625"/>
                <a:ext cx="1301260" cy="3316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AutoShape 30" id="30"/>
            <p:cNvSpPr/>
            <p:nvPr/>
          </p:nvSpPr>
          <p:spPr>
            <a:xfrm>
              <a:off x="4720914" y="5064042"/>
              <a:ext cx="2162723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31" id="31"/>
          <p:cNvSpPr txBox="true"/>
          <p:nvPr/>
        </p:nvSpPr>
        <p:spPr>
          <a:xfrm rot="0">
            <a:off x="3677466" y="8502482"/>
            <a:ext cx="2909392" cy="641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060"/>
              </a:lnSpc>
              <a:spcBef>
                <a:spcPct val="0"/>
              </a:spcBef>
            </a:pPr>
            <a:r>
              <a:rPr lang="he-IL" sz="3614" u="sng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  <a:hlinkClick r:id="rId6" tooltip="https://www.mako.co.il/news-israel/2026_q1/Article-1a9489352679b91026.htm?fbclid=PAb21jcAPLT3ZleHRuA2FlbQIxMQBzcnRjBmFwcF9pZA81NjcwNjczNDMzNTI0MjcAAacoZLV6fQ7L54Hk2NwEmCFz93cWX72Vu78v_dypIBCquKWu1m_JlAwQ4dfQvw_aem_fBDzVT3JBsBkxx0GscHxbA"/>
                <a:rtl val="true"/>
              </a:rPr>
              <a:t>לכתבה המלאה</a:t>
            </a:r>
          </a:p>
        </p:txBody>
      </p:sp>
      <p:sp>
        <p:nvSpPr>
          <p:cNvPr name="Freeform 32" id="32"/>
          <p:cNvSpPr/>
          <p:nvPr/>
        </p:nvSpPr>
        <p:spPr>
          <a:xfrm flipH="false" flipV="false" rot="0">
            <a:off x="6641235" y="8531057"/>
            <a:ext cx="470502" cy="613032"/>
          </a:xfrm>
          <a:custGeom>
            <a:avLst/>
            <a:gdLst/>
            <a:ahLst/>
            <a:cxnLst/>
            <a:rect r="r" b="b" t="t" l="l"/>
            <a:pathLst>
              <a:path h="613032" w="470502">
                <a:moveTo>
                  <a:pt x="0" y="0"/>
                </a:moveTo>
                <a:lnTo>
                  <a:pt x="470502" y="0"/>
                </a:lnTo>
                <a:lnTo>
                  <a:pt x="470502" y="613032"/>
                </a:lnTo>
                <a:lnTo>
                  <a:pt x="0" y="6130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10533967" y="8469058"/>
            <a:ext cx="2550022" cy="6417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053"/>
              </a:lnSpc>
              <a:spcBef>
                <a:spcPct val="0"/>
              </a:spcBef>
            </a:pPr>
            <a:r>
              <a:rPr lang="he-IL" sz="3609" u="sng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  <a:hlinkClick r:id="rId9" tooltip="https://www.instagram.com/p/DTNEUCBjO9h/?igsh=OXRkbzQxNWgxYXVo"/>
                <a:rtl val="true"/>
              </a:rPr>
              <a:t>לפוסט המלא</a:t>
            </a:r>
          </a:p>
        </p:txBody>
      </p:sp>
      <p:sp>
        <p:nvSpPr>
          <p:cNvPr name="Freeform 34" id="34"/>
          <p:cNvSpPr/>
          <p:nvPr/>
        </p:nvSpPr>
        <p:spPr>
          <a:xfrm flipH="false" flipV="false" rot="0">
            <a:off x="13083988" y="8497807"/>
            <a:ext cx="470502" cy="613032"/>
          </a:xfrm>
          <a:custGeom>
            <a:avLst/>
            <a:gdLst/>
            <a:ahLst/>
            <a:cxnLst/>
            <a:rect r="r" b="b" t="t" l="l"/>
            <a:pathLst>
              <a:path h="613032" w="470502">
                <a:moveTo>
                  <a:pt x="0" y="0"/>
                </a:moveTo>
                <a:lnTo>
                  <a:pt x="470502" y="0"/>
                </a:lnTo>
                <a:lnTo>
                  <a:pt x="470502" y="613032"/>
                </a:lnTo>
                <a:lnTo>
                  <a:pt x="0" y="6130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9378554"/>
            <a:chOff x="0" y="0"/>
            <a:chExt cx="22267606" cy="12504739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2267606" cy="11525865"/>
              <a:chOff x="0" y="0"/>
              <a:chExt cx="4398540" cy="227671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398540" cy="2276714"/>
              </a:xfrm>
              <a:custGeom>
                <a:avLst/>
                <a:gdLst/>
                <a:ahLst/>
                <a:cxnLst/>
                <a:rect r="r" b="b" t="t" l="l"/>
                <a:pathLst>
                  <a:path h="2276714" w="4398540">
                    <a:moveTo>
                      <a:pt x="0" y="0"/>
                    </a:moveTo>
                    <a:lnTo>
                      <a:pt x="4398540" y="0"/>
                    </a:lnTo>
                    <a:lnTo>
                      <a:pt x="4398540" y="2276714"/>
                    </a:lnTo>
                    <a:lnTo>
                      <a:pt x="0" y="2276714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7150" cap="sq">
                <a:solidFill>
                  <a:srgbClr val="193361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47625"/>
                <a:ext cx="4398540" cy="2324339"/>
              </a:xfrm>
              <a:prstGeom prst="rect">
                <a:avLst/>
              </a:prstGeom>
            </p:spPr>
            <p:txBody>
              <a:bodyPr anchor="ctr" rtlCol="false" tIns="194455" lIns="194455" bIns="194455" rIns="194455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225451" y="10222525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1317514" y="10222525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AutoShape 10" id="10"/>
          <p:cNvSpPr/>
          <p:nvPr/>
        </p:nvSpPr>
        <p:spPr>
          <a:xfrm>
            <a:off x="8481047" y="6295189"/>
            <a:ext cx="1425451" cy="0"/>
          </a:xfrm>
          <a:prstGeom prst="line">
            <a:avLst/>
          </a:prstGeom>
          <a:ln cap="flat" w="28575">
            <a:solidFill>
              <a:srgbClr val="FF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1" id="11"/>
          <p:cNvGrpSpPr/>
          <p:nvPr/>
        </p:nvGrpSpPr>
        <p:grpSpPr>
          <a:xfrm rot="0">
            <a:off x="3335801" y="1028700"/>
            <a:ext cx="10356728" cy="8315325"/>
            <a:chOff x="0" y="0"/>
            <a:chExt cx="13808970" cy="11087100"/>
          </a:xfrm>
        </p:grpSpPr>
        <p:grpSp>
          <p:nvGrpSpPr>
            <p:cNvPr name="Group 12" id="12"/>
            <p:cNvGrpSpPr>
              <a:grpSpLocks noChangeAspect="true"/>
            </p:cNvGrpSpPr>
            <p:nvPr/>
          </p:nvGrpSpPr>
          <p:grpSpPr>
            <a:xfrm rot="0">
              <a:off x="0" y="0"/>
              <a:ext cx="13808970" cy="11087100"/>
              <a:chOff x="0" y="0"/>
              <a:chExt cx="7467600" cy="599567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7467600" cy="4513580"/>
              </a:xfrm>
              <a:custGeom>
                <a:avLst/>
                <a:gdLst/>
                <a:ahLst/>
                <a:cxnLst/>
                <a:rect r="r" b="b" t="t" l="l"/>
                <a:pathLst>
                  <a:path h="4513580" w="7467600">
                    <a:moveTo>
                      <a:pt x="7127240" y="0"/>
                    </a:moveTo>
                    <a:lnTo>
                      <a:pt x="340360" y="0"/>
                    </a:lnTo>
                    <a:cubicBezTo>
                      <a:pt x="152400" y="0"/>
                      <a:pt x="0" y="152400"/>
                      <a:pt x="0" y="340360"/>
                    </a:cubicBezTo>
                    <a:lnTo>
                      <a:pt x="0" y="4513580"/>
                    </a:lnTo>
                    <a:lnTo>
                      <a:pt x="7467600" y="4513580"/>
                    </a:lnTo>
                    <a:lnTo>
                      <a:pt x="7467600" y="340360"/>
                    </a:lnTo>
                    <a:cubicBezTo>
                      <a:pt x="7467600" y="152400"/>
                      <a:pt x="7315200" y="0"/>
                      <a:pt x="7127240" y="0"/>
                    </a:cubicBezTo>
                    <a:close/>
                    <a:moveTo>
                      <a:pt x="7142480" y="4188460"/>
                    </a:moveTo>
                    <a:lnTo>
                      <a:pt x="314961" y="4188460"/>
                    </a:lnTo>
                    <a:lnTo>
                      <a:pt x="314961" y="353060"/>
                    </a:lnTo>
                    <a:lnTo>
                      <a:pt x="7142480" y="353060"/>
                    </a:lnTo>
                    <a:lnTo>
                      <a:pt x="7142480" y="41884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4514850"/>
                <a:ext cx="7467600" cy="695960"/>
              </a:xfrm>
              <a:custGeom>
                <a:avLst/>
                <a:gdLst/>
                <a:ahLst/>
                <a:cxnLst/>
                <a:rect r="r" b="b" t="t" l="l"/>
                <a:pathLst>
                  <a:path h="695960" w="7467600">
                    <a:moveTo>
                      <a:pt x="0" y="355600"/>
                    </a:moveTo>
                    <a:cubicBezTo>
                      <a:pt x="0" y="543560"/>
                      <a:pt x="152400" y="695960"/>
                      <a:pt x="340360" y="695960"/>
                    </a:cubicBezTo>
                    <a:lnTo>
                      <a:pt x="7127240" y="695960"/>
                    </a:lnTo>
                    <a:cubicBezTo>
                      <a:pt x="7315200" y="695960"/>
                      <a:pt x="7467600" y="543560"/>
                      <a:pt x="7467600" y="355600"/>
                    </a:cubicBezTo>
                    <a:lnTo>
                      <a:pt x="7467600" y="0"/>
                    </a:lnTo>
                    <a:lnTo>
                      <a:pt x="0" y="0"/>
                    </a:lnTo>
                    <a:lnTo>
                      <a:pt x="0" y="35560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  <p:sp>
            <p:nvSpPr>
              <p:cNvPr name="Freeform 15" id="15"/>
              <p:cNvSpPr/>
              <p:nvPr/>
            </p:nvSpPr>
            <p:spPr>
              <a:xfrm flipH="false" flipV="false" rot="0">
                <a:off x="2434265" y="5210810"/>
                <a:ext cx="2596530" cy="786130"/>
              </a:xfrm>
              <a:custGeom>
                <a:avLst/>
                <a:gdLst/>
                <a:ahLst/>
                <a:cxnLst/>
                <a:rect r="r" b="b" t="t" l="l"/>
                <a:pathLst>
                  <a:path h="786130" w="2596530">
                    <a:moveTo>
                      <a:pt x="1253815" y="0"/>
                    </a:moveTo>
                    <a:lnTo>
                      <a:pt x="448635" y="0"/>
                    </a:lnTo>
                    <a:cubicBezTo>
                      <a:pt x="448635" y="0"/>
                      <a:pt x="424505" y="370840"/>
                      <a:pt x="399105" y="525780"/>
                    </a:cubicBezTo>
                    <a:cubicBezTo>
                      <a:pt x="354655" y="791210"/>
                      <a:pt x="82875" y="706120"/>
                      <a:pt x="5405" y="762000"/>
                    </a:cubicBezTo>
                    <a:cubicBezTo>
                      <a:pt x="-4755" y="769620"/>
                      <a:pt x="325" y="786130"/>
                      <a:pt x="13025" y="786130"/>
                    </a:cubicBezTo>
                    <a:lnTo>
                      <a:pt x="2583505" y="786130"/>
                    </a:lnTo>
                    <a:cubicBezTo>
                      <a:pt x="2596205" y="786130"/>
                      <a:pt x="2601285" y="769620"/>
                      <a:pt x="2591125" y="762000"/>
                    </a:cubicBezTo>
                    <a:cubicBezTo>
                      <a:pt x="2513655" y="706120"/>
                      <a:pt x="2241875" y="791210"/>
                      <a:pt x="2197425" y="525780"/>
                    </a:cubicBezTo>
                    <a:cubicBezTo>
                      <a:pt x="2172025" y="370840"/>
                      <a:pt x="2147895" y="0"/>
                      <a:pt x="2147895" y="0"/>
                    </a:cubicBezTo>
                    <a:lnTo>
                      <a:pt x="1253815" y="0"/>
                    </a:lnTo>
                    <a:close/>
                  </a:path>
                </a:pathLst>
              </a:custGeom>
              <a:solidFill>
                <a:srgbClr val="BBBBBB"/>
              </a:solidFill>
            </p:spPr>
          </p:sp>
          <p:sp>
            <p:nvSpPr>
              <p:cNvPr name="Freeform 16" id="16"/>
              <p:cNvSpPr/>
              <p:nvPr/>
            </p:nvSpPr>
            <p:spPr>
              <a:xfrm flipH="false" flipV="false" rot="0">
                <a:off x="314960" y="353060"/>
                <a:ext cx="6827520" cy="3835400"/>
              </a:xfrm>
              <a:custGeom>
                <a:avLst/>
                <a:gdLst/>
                <a:ahLst/>
                <a:cxnLst/>
                <a:rect r="r" b="b" t="t" l="l"/>
                <a:pathLst>
                  <a:path h="3835400" w="6827520">
                    <a:moveTo>
                      <a:pt x="0" y="0"/>
                    </a:moveTo>
                    <a:lnTo>
                      <a:pt x="6827520" y="0"/>
                    </a:lnTo>
                    <a:lnTo>
                      <a:pt x="6827520" y="3835400"/>
                    </a:lnTo>
                    <a:lnTo>
                      <a:pt x="0" y="383540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0" b="-11925"/>
                </a:stretch>
              </a:blipFill>
            </p:spPr>
          </p:sp>
        </p:grpSp>
        <p:sp>
          <p:nvSpPr>
            <p:cNvPr name="Freeform 17" id="17"/>
            <p:cNvSpPr/>
            <p:nvPr/>
          </p:nvSpPr>
          <p:spPr>
            <a:xfrm flipH="false" flipV="false" rot="0">
              <a:off x="833259" y="5975837"/>
              <a:ext cx="12050605" cy="1717024"/>
            </a:xfrm>
            <a:custGeom>
              <a:avLst/>
              <a:gdLst/>
              <a:ahLst/>
              <a:cxnLst/>
              <a:rect r="r" b="b" t="t" l="l"/>
              <a:pathLst>
                <a:path h="1717024" w="12050605">
                  <a:moveTo>
                    <a:pt x="0" y="0"/>
                  </a:moveTo>
                  <a:lnTo>
                    <a:pt x="12050605" y="0"/>
                  </a:lnTo>
                  <a:lnTo>
                    <a:pt x="12050605" y="1717024"/>
                  </a:lnTo>
                  <a:lnTo>
                    <a:pt x="0" y="1717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7787" t="0" r="0" b="-8745"/>
              </a:stretch>
            </a:blipFill>
          </p:spPr>
        </p:sp>
        <p:sp>
          <p:nvSpPr>
            <p:cNvPr name="AutoShape 18" id="18"/>
            <p:cNvSpPr/>
            <p:nvPr/>
          </p:nvSpPr>
          <p:spPr>
            <a:xfrm>
              <a:off x="7078009" y="6466336"/>
              <a:ext cx="2454429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6641235" y="8531057"/>
            <a:ext cx="470502" cy="613032"/>
          </a:xfrm>
          <a:custGeom>
            <a:avLst/>
            <a:gdLst/>
            <a:ahLst/>
            <a:cxnLst/>
            <a:rect r="r" b="b" t="t" l="l"/>
            <a:pathLst>
              <a:path h="613032" w="470502">
                <a:moveTo>
                  <a:pt x="0" y="0"/>
                </a:moveTo>
                <a:lnTo>
                  <a:pt x="470502" y="0"/>
                </a:lnTo>
                <a:lnTo>
                  <a:pt x="470502" y="613032"/>
                </a:lnTo>
                <a:lnTo>
                  <a:pt x="0" y="6130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1223343" y="8469058"/>
            <a:ext cx="2331147" cy="6417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053"/>
              </a:lnSpc>
              <a:spcBef>
                <a:spcPct val="0"/>
              </a:spcBef>
            </a:pPr>
            <a:r>
              <a:rPr lang="he-IL" sz="3609" u="sng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  <a:hlinkClick r:id="rId7" tooltip="https://www.ynet.co.il/news/article/sy83ukjvbl"/>
                <a:rtl val="true"/>
              </a:rPr>
              <a:t>למבזק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677466" y="8502482"/>
            <a:ext cx="2909392" cy="641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060"/>
              </a:lnSpc>
              <a:spcBef>
                <a:spcPct val="0"/>
              </a:spcBef>
            </a:pPr>
            <a:r>
              <a:rPr lang="he-IL" sz="3614" u="sng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  <a:hlinkClick r:id="rId8" tooltip="https://www.ynet.co.il/news/article/h1a9bki411x"/>
                <a:rtl val="true"/>
              </a:rPr>
              <a:t>לכתבה המלאה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13083988" y="8497807"/>
            <a:ext cx="470502" cy="613032"/>
          </a:xfrm>
          <a:custGeom>
            <a:avLst/>
            <a:gdLst/>
            <a:ahLst/>
            <a:cxnLst/>
            <a:rect r="r" b="b" t="t" l="l"/>
            <a:pathLst>
              <a:path h="613032" w="470502">
                <a:moveTo>
                  <a:pt x="0" y="0"/>
                </a:moveTo>
                <a:lnTo>
                  <a:pt x="470502" y="0"/>
                </a:lnTo>
                <a:lnTo>
                  <a:pt x="470502" y="613032"/>
                </a:lnTo>
                <a:lnTo>
                  <a:pt x="0" y="6130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13879410" y="2656331"/>
            <a:ext cx="3379890" cy="6687694"/>
            <a:chOff x="0" y="0"/>
            <a:chExt cx="4506520" cy="8916925"/>
          </a:xfrm>
        </p:grpSpPr>
        <p:grpSp>
          <p:nvGrpSpPr>
            <p:cNvPr name="Group 24" id="24"/>
            <p:cNvGrpSpPr>
              <a:grpSpLocks noChangeAspect="true"/>
            </p:cNvGrpSpPr>
            <p:nvPr/>
          </p:nvGrpSpPr>
          <p:grpSpPr>
            <a:xfrm rot="0">
              <a:off x="0" y="0"/>
              <a:ext cx="4506520" cy="8916925"/>
              <a:chOff x="0" y="0"/>
              <a:chExt cx="2620010" cy="5184140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53340" y="25400"/>
                <a:ext cx="2513330" cy="5132070"/>
              </a:xfrm>
              <a:custGeom>
                <a:avLst/>
                <a:gdLst/>
                <a:ahLst/>
                <a:cxnLst/>
                <a:rect r="r" b="b" t="t" l="l"/>
                <a:pathLst>
                  <a:path h="5132070" w="2513330">
                    <a:moveTo>
                      <a:pt x="2159000" y="0"/>
                    </a:moveTo>
                    <a:lnTo>
                      <a:pt x="354330" y="0"/>
                    </a:lnTo>
                    <a:cubicBezTo>
                      <a:pt x="158750" y="0"/>
                      <a:pt x="0" y="158750"/>
                      <a:pt x="0" y="354330"/>
                    </a:cubicBezTo>
                    <a:lnTo>
                      <a:pt x="0" y="4777740"/>
                    </a:lnTo>
                    <a:cubicBezTo>
                      <a:pt x="0" y="4973320"/>
                      <a:pt x="158750" y="5132070"/>
                      <a:pt x="354330" y="5132070"/>
                    </a:cubicBezTo>
                    <a:lnTo>
                      <a:pt x="2159000" y="5132070"/>
                    </a:lnTo>
                    <a:cubicBezTo>
                      <a:pt x="2354580" y="5132070"/>
                      <a:pt x="2513330" y="4973320"/>
                      <a:pt x="2513330" y="4777740"/>
                    </a:cubicBezTo>
                    <a:lnTo>
                      <a:pt x="2513330" y="354330"/>
                    </a:lnTo>
                    <a:cubicBezTo>
                      <a:pt x="2513330" y="158750"/>
                      <a:pt x="2354580" y="0"/>
                      <a:pt x="2159000" y="0"/>
                    </a:cubicBezTo>
                    <a:close/>
                    <a:moveTo>
                      <a:pt x="1558290" y="162560"/>
                    </a:moveTo>
                    <a:cubicBezTo>
                      <a:pt x="1576070" y="162560"/>
                      <a:pt x="1590040" y="176530"/>
                      <a:pt x="1590040" y="194310"/>
                    </a:cubicBezTo>
                    <a:cubicBezTo>
                      <a:pt x="1590040" y="212090"/>
                      <a:pt x="1576070" y="226060"/>
                      <a:pt x="1558290" y="226060"/>
                    </a:cubicBezTo>
                    <a:cubicBezTo>
                      <a:pt x="1540510" y="226060"/>
                      <a:pt x="1526540" y="212090"/>
                      <a:pt x="1526540" y="194310"/>
                    </a:cubicBezTo>
                    <a:cubicBezTo>
                      <a:pt x="1526540" y="176530"/>
                      <a:pt x="1541780" y="162560"/>
                      <a:pt x="1558290" y="162560"/>
                    </a:cubicBezTo>
                    <a:close/>
                    <a:moveTo>
                      <a:pt x="1089660" y="172720"/>
                    </a:moveTo>
                    <a:lnTo>
                      <a:pt x="1394460" y="172720"/>
                    </a:lnTo>
                    <a:cubicBezTo>
                      <a:pt x="1405890" y="172720"/>
                      <a:pt x="1416050" y="181610"/>
                      <a:pt x="1416050" y="194310"/>
                    </a:cubicBezTo>
                    <a:cubicBezTo>
                      <a:pt x="1416050" y="207010"/>
                      <a:pt x="1405890" y="215900"/>
                      <a:pt x="1394460" y="215900"/>
                    </a:cubicBezTo>
                    <a:lnTo>
                      <a:pt x="1089660" y="215900"/>
                    </a:lnTo>
                    <a:cubicBezTo>
                      <a:pt x="1078230" y="215900"/>
                      <a:pt x="1068070" y="207010"/>
                      <a:pt x="1068070" y="194310"/>
                    </a:cubicBezTo>
                    <a:cubicBezTo>
                      <a:pt x="1068070" y="181610"/>
                      <a:pt x="1078230" y="172720"/>
                      <a:pt x="1089660" y="172720"/>
                    </a:cubicBezTo>
                    <a:close/>
                    <a:moveTo>
                      <a:pt x="2383790" y="4798060"/>
                    </a:moveTo>
                    <a:cubicBezTo>
                      <a:pt x="2383790" y="4913630"/>
                      <a:pt x="2289810" y="5007610"/>
                      <a:pt x="2174240" y="5007610"/>
                    </a:cubicBezTo>
                    <a:lnTo>
                      <a:pt x="341630" y="5007610"/>
                    </a:lnTo>
                    <a:cubicBezTo>
                      <a:pt x="226060" y="5007610"/>
                      <a:pt x="132080" y="4913630"/>
                      <a:pt x="132080" y="4798060"/>
                    </a:cubicBezTo>
                    <a:lnTo>
                      <a:pt x="132080" y="340360"/>
                    </a:lnTo>
                    <a:cubicBezTo>
                      <a:pt x="132080" y="224790"/>
                      <a:pt x="226060" y="130810"/>
                      <a:pt x="341630" y="130810"/>
                    </a:cubicBezTo>
                    <a:lnTo>
                      <a:pt x="614680" y="130810"/>
                    </a:lnTo>
                    <a:lnTo>
                      <a:pt x="614680" y="187960"/>
                    </a:lnTo>
                    <a:cubicBezTo>
                      <a:pt x="614680" y="252730"/>
                      <a:pt x="668020" y="306070"/>
                      <a:pt x="732790" y="306070"/>
                    </a:cubicBezTo>
                    <a:lnTo>
                      <a:pt x="1783080" y="306070"/>
                    </a:lnTo>
                    <a:cubicBezTo>
                      <a:pt x="1847850" y="306070"/>
                      <a:pt x="1901190" y="252730"/>
                      <a:pt x="1901190" y="187960"/>
                    </a:cubicBezTo>
                    <a:lnTo>
                      <a:pt x="1901190" y="130810"/>
                    </a:lnTo>
                    <a:lnTo>
                      <a:pt x="2172970" y="130810"/>
                    </a:lnTo>
                    <a:cubicBezTo>
                      <a:pt x="2288540" y="130810"/>
                      <a:pt x="2382520" y="224790"/>
                      <a:pt x="2382520" y="340360"/>
                    </a:cubicBezTo>
                    <a:lnTo>
                      <a:pt x="2382520" y="47980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26" id="26"/>
              <p:cNvSpPr/>
              <p:nvPr/>
            </p:nvSpPr>
            <p:spPr>
              <a:xfrm flipH="false" flipV="false" rot="0">
                <a:off x="185420" y="156210"/>
                <a:ext cx="2250453" cy="4876800"/>
              </a:xfrm>
              <a:custGeom>
                <a:avLst/>
                <a:gdLst/>
                <a:ahLst/>
                <a:cxnLst/>
                <a:rect r="r" b="b" t="t" l="l"/>
                <a:pathLst>
                  <a:path h="4876800" w="2250453">
                    <a:moveTo>
                      <a:pt x="2040890" y="0"/>
                    </a:moveTo>
                    <a:lnTo>
                      <a:pt x="1769110" y="0"/>
                    </a:lnTo>
                    <a:lnTo>
                      <a:pt x="1769110" y="57150"/>
                    </a:lnTo>
                    <a:cubicBezTo>
                      <a:pt x="1769110" y="121920"/>
                      <a:pt x="1715770" y="175260"/>
                      <a:pt x="1651000" y="175260"/>
                    </a:cubicBezTo>
                    <a:lnTo>
                      <a:pt x="601980" y="175260"/>
                    </a:lnTo>
                    <a:cubicBezTo>
                      <a:pt x="537210" y="175260"/>
                      <a:pt x="483870" y="121920"/>
                      <a:pt x="483870" y="57150"/>
                    </a:cubicBezTo>
                    <a:lnTo>
                      <a:pt x="483870" y="0"/>
                    </a:lnTo>
                    <a:lnTo>
                      <a:pt x="209550" y="0"/>
                    </a:lnTo>
                    <a:cubicBezTo>
                      <a:pt x="93980" y="0"/>
                      <a:pt x="0" y="93980"/>
                      <a:pt x="0" y="209550"/>
                    </a:cubicBezTo>
                    <a:lnTo>
                      <a:pt x="0" y="4667250"/>
                    </a:lnTo>
                    <a:cubicBezTo>
                      <a:pt x="0" y="4782820"/>
                      <a:pt x="93980" y="4876800"/>
                      <a:pt x="209550" y="4876800"/>
                    </a:cubicBezTo>
                    <a:lnTo>
                      <a:pt x="2040890" y="4876800"/>
                    </a:lnTo>
                    <a:cubicBezTo>
                      <a:pt x="2156460" y="4876800"/>
                      <a:pt x="2250440" y="4782820"/>
                      <a:pt x="2250440" y="4667250"/>
                    </a:cubicBezTo>
                    <a:lnTo>
                      <a:pt x="2250440" y="209550"/>
                    </a:lnTo>
                    <a:cubicBezTo>
                      <a:pt x="2251710" y="93980"/>
                      <a:pt x="2157730" y="0"/>
                      <a:pt x="2040890" y="0"/>
                    </a:cubicBezTo>
                    <a:close/>
                  </a:path>
                </a:pathLst>
              </a:custGeom>
              <a:blipFill>
                <a:blip r:embed="rId9"/>
                <a:stretch>
                  <a:fillRect l="-49" t="0" r="-49" b="0"/>
                </a:stretch>
              </a:blipFill>
            </p:spPr>
          </p:sp>
          <p:sp>
            <p:nvSpPr>
              <p:cNvPr name="Freeform 27" id="27"/>
              <p:cNvSpPr/>
              <p:nvPr/>
            </p:nvSpPr>
            <p:spPr>
              <a:xfrm flipH="false" flipV="false" rot="0">
                <a:off x="1121410" y="198120"/>
                <a:ext cx="347980" cy="43180"/>
              </a:xfrm>
              <a:custGeom>
                <a:avLst/>
                <a:gdLst/>
                <a:ahLst/>
                <a:cxnLst/>
                <a:rect r="r" b="b" t="t" l="l"/>
                <a:pathLst>
                  <a:path h="43180" w="347980">
                    <a:moveTo>
                      <a:pt x="326390" y="0"/>
                    </a:moveTo>
                    <a:lnTo>
                      <a:pt x="21590" y="0"/>
                    </a:lnTo>
                    <a:cubicBezTo>
                      <a:pt x="10160" y="0"/>
                      <a:pt x="0" y="8890"/>
                      <a:pt x="0" y="21590"/>
                    </a:cubicBezTo>
                    <a:cubicBezTo>
                      <a:pt x="0" y="34290"/>
                      <a:pt x="10160" y="43180"/>
                      <a:pt x="21590" y="43180"/>
                    </a:cubicBezTo>
                    <a:lnTo>
                      <a:pt x="326390" y="43180"/>
                    </a:lnTo>
                    <a:cubicBezTo>
                      <a:pt x="337820" y="43180"/>
                      <a:pt x="347980" y="34290"/>
                      <a:pt x="347980" y="21590"/>
                    </a:cubicBezTo>
                    <a:cubicBezTo>
                      <a:pt x="347980" y="8890"/>
                      <a:pt x="337820" y="0"/>
                      <a:pt x="326390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28" id="28"/>
              <p:cNvSpPr/>
              <p:nvPr/>
            </p:nvSpPr>
            <p:spPr>
              <a:xfrm flipH="false" flipV="false" rot="0">
                <a:off x="1579738" y="187960"/>
                <a:ext cx="63785" cy="63501"/>
              </a:xfrm>
              <a:custGeom>
                <a:avLst/>
                <a:gdLst/>
                <a:ahLst/>
                <a:cxnLst/>
                <a:rect r="r" b="b" t="t" l="l"/>
                <a:pathLst>
                  <a:path h="63501" w="63785">
                    <a:moveTo>
                      <a:pt x="31892" y="0"/>
                    </a:moveTo>
                    <a:cubicBezTo>
                      <a:pt x="20515" y="-51"/>
                      <a:pt x="9980" y="5989"/>
                      <a:pt x="4277" y="15834"/>
                    </a:cubicBezTo>
                    <a:cubicBezTo>
                      <a:pt x="-1426" y="25678"/>
                      <a:pt x="-1426" y="37822"/>
                      <a:pt x="4277" y="47666"/>
                    </a:cubicBezTo>
                    <a:cubicBezTo>
                      <a:pt x="9980" y="57511"/>
                      <a:pt x="20515" y="63551"/>
                      <a:pt x="31892" y="63500"/>
                    </a:cubicBezTo>
                    <a:cubicBezTo>
                      <a:pt x="43269" y="63551"/>
                      <a:pt x="53804" y="57511"/>
                      <a:pt x="59507" y="47666"/>
                    </a:cubicBezTo>
                    <a:cubicBezTo>
                      <a:pt x="65210" y="37822"/>
                      <a:pt x="65210" y="25678"/>
                      <a:pt x="59507" y="15834"/>
                    </a:cubicBezTo>
                    <a:cubicBezTo>
                      <a:pt x="53804" y="5989"/>
                      <a:pt x="43269" y="-51"/>
                      <a:pt x="31892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685800"/>
                <a:ext cx="27940" cy="213360"/>
              </a:xfrm>
              <a:custGeom>
                <a:avLst/>
                <a:gdLst/>
                <a:ahLst/>
                <a:cxnLst/>
                <a:rect r="r" b="b" t="t" l="l"/>
                <a:pathLst>
                  <a:path h="213360" w="27940">
                    <a:moveTo>
                      <a:pt x="0" y="26670"/>
                    </a:moveTo>
                    <a:lnTo>
                      <a:pt x="0" y="185420"/>
                    </a:lnTo>
                    <a:cubicBezTo>
                      <a:pt x="0" y="200660"/>
                      <a:pt x="12700" y="213360"/>
                      <a:pt x="27940" y="21336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1057910"/>
                <a:ext cx="27940" cy="384810"/>
              </a:xfrm>
              <a:custGeom>
                <a:avLst/>
                <a:gdLst/>
                <a:ahLst/>
                <a:cxnLst/>
                <a:rect r="r" b="b" t="t" l="l"/>
                <a:pathLst>
                  <a:path h="384810" w="27940">
                    <a:moveTo>
                      <a:pt x="0" y="26670"/>
                    </a:moveTo>
                    <a:lnTo>
                      <a:pt x="0" y="356870"/>
                    </a:lnTo>
                    <a:cubicBezTo>
                      <a:pt x="0" y="372110"/>
                      <a:pt x="12700" y="384810"/>
                      <a:pt x="27940" y="38481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1526540"/>
                <a:ext cx="27940" cy="386080"/>
              </a:xfrm>
              <a:custGeom>
                <a:avLst/>
                <a:gdLst/>
                <a:ahLst/>
                <a:cxnLst/>
                <a:rect r="r" b="b" t="t" l="l"/>
                <a:pathLst>
                  <a:path h="386080" w="27940">
                    <a:moveTo>
                      <a:pt x="0" y="27940"/>
                    </a:moveTo>
                    <a:lnTo>
                      <a:pt x="0" y="358140"/>
                    </a:lnTo>
                    <a:cubicBezTo>
                      <a:pt x="0" y="373380"/>
                      <a:pt x="12700" y="386080"/>
                      <a:pt x="27940" y="386080"/>
                    </a:cubicBezTo>
                    <a:lnTo>
                      <a:pt x="27940" y="0"/>
                    </a:lnTo>
                    <a:cubicBezTo>
                      <a:pt x="12700" y="0"/>
                      <a:pt x="0" y="12700"/>
                      <a:pt x="0" y="2794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32" id="32"/>
              <p:cNvSpPr/>
              <p:nvPr/>
            </p:nvSpPr>
            <p:spPr>
              <a:xfrm flipH="false" flipV="false" rot="0">
                <a:off x="2592070" y="1184910"/>
                <a:ext cx="27940" cy="618490"/>
              </a:xfrm>
              <a:custGeom>
                <a:avLst/>
                <a:gdLst/>
                <a:ahLst/>
                <a:cxnLst/>
                <a:rect r="r" b="b" t="t" l="l"/>
                <a:pathLst>
                  <a:path h="618490" w="27940">
                    <a:moveTo>
                      <a:pt x="0" y="0"/>
                    </a:moveTo>
                    <a:lnTo>
                      <a:pt x="0" y="618490"/>
                    </a:lnTo>
                    <a:cubicBezTo>
                      <a:pt x="15240" y="618490"/>
                      <a:pt x="27940" y="605790"/>
                      <a:pt x="27940" y="590550"/>
                    </a:cubicBezTo>
                    <a:lnTo>
                      <a:pt x="27940" y="27940"/>
                    </a:lnTo>
                    <a:cubicBezTo>
                      <a:pt x="27940" y="12700"/>
                      <a:pt x="15240" y="0"/>
                      <a:pt x="0" y="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33" id="33"/>
              <p:cNvSpPr/>
              <p:nvPr/>
            </p:nvSpPr>
            <p:spPr>
              <a:xfrm flipH="false" flipV="false" rot="0">
                <a:off x="27940" y="0"/>
                <a:ext cx="2564130" cy="5182870"/>
              </a:xfrm>
              <a:custGeom>
                <a:avLst/>
                <a:gdLst/>
                <a:ahLst/>
                <a:cxnLst/>
                <a:rect r="r" b="b" t="t" l="l"/>
                <a:pathLst>
                  <a:path h="5182870" w="2564130">
                    <a:moveTo>
                      <a:pt x="2564130" y="1184910"/>
                    </a:moveTo>
                    <a:lnTo>
                      <a:pt x="2564130" y="379730"/>
                    </a:lnTo>
                    <a:cubicBezTo>
                      <a:pt x="2564130" y="353060"/>
                      <a:pt x="2561590" y="327660"/>
                      <a:pt x="2556510" y="303530"/>
                    </a:cubicBezTo>
                    <a:cubicBezTo>
                      <a:pt x="2553970" y="290830"/>
                      <a:pt x="2551430" y="279400"/>
                      <a:pt x="2547620" y="266700"/>
                    </a:cubicBezTo>
                    <a:cubicBezTo>
                      <a:pt x="2542540" y="248920"/>
                      <a:pt x="2534920" y="231140"/>
                      <a:pt x="2527300" y="214630"/>
                    </a:cubicBezTo>
                    <a:cubicBezTo>
                      <a:pt x="2522220" y="203200"/>
                      <a:pt x="2515870" y="193040"/>
                      <a:pt x="2509520" y="182880"/>
                    </a:cubicBezTo>
                    <a:cubicBezTo>
                      <a:pt x="2503170" y="172720"/>
                      <a:pt x="2496820" y="162560"/>
                      <a:pt x="2489200" y="152400"/>
                    </a:cubicBezTo>
                    <a:cubicBezTo>
                      <a:pt x="2477770" y="137160"/>
                      <a:pt x="2466340" y="124460"/>
                      <a:pt x="2453640" y="110490"/>
                    </a:cubicBezTo>
                    <a:cubicBezTo>
                      <a:pt x="2444750" y="101600"/>
                      <a:pt x="2435860" y="93980"/>
                      <a:pt x="2426970" y="86360"/>
                    </a:cubicBezTo>
                    <a:cubicBezTo>
                      <a:pt x="2360930" y="31750"/>
                      <a:pt x="2277110" y="0"/>
                      <a:pt x="2185670" y="0"/>
                    </a:cubicBezTo>
                    <a:lnTo>
                      <a:pt x="379730" y="0"/>
                    </a:lnTo>
                    <a:cubicBezTo>
                      <a:pt x="288290" y="0"/>
                      <a:pt x="203200" y="33020"/>
                      <a:pt x="138430" y="86360"/>
                    </a:cubicBezTo>
                    <a:cubicBezTo>
                      <a:pt x="129540" y="93980"/>
                      <a:pt x="120650" y="102870"/>
                      <a:pt x="111760" y="110490"/>
                    </a:cubicBezTo>
                    <a:cubicBezTo>
                      <a:pt x="99060" y="123190"/>
                      <a:pt x="86360" y="137160"/>
                      <a:pt x="76200" y="152400"/>
                    </a:cubicBezTo>
                    <a:cubicBezTo>
                      <a:pt x="68580" y="162560"/>
                      <a:pt x="62230" y="172720"/>
                      <a:pt x="55880" y="182880"/>
                    </a:cubicBezTo>
                    <a:cubicBezTo>
                      <a:pt x="49530" y="193040"/>
                      <a:pt x="43180" y="204470"/>
                      <a:pt x="38100" y="214630"/>
                    </a:cubicBezTo>
                    <a:cubicBezTo>
                      <a:pt x="29210" y="232410"/>
                      <a:pt x="22860" y="248920"/>
                      <a:pt x="16510" y="266700"/>
                    </a:cubicBezTo>
                    <a:cubicBezTo>
                      <a:pt x="12700" y="279400"/>
                      <a:pt x="10160" y="290830"/>
                      <a:pt x="7620" y="303530"/>
                    </a:cubicBezTo>
                    <a:cubicBezTo>
                      <a:pt x="2540" y="327660"/>
                      <a:pt x="0" y="354330"/>
                      <a:pt x="0" y="379730"/>
                    </a:cubicBezTo>
                    <a:lnTo>
                      <a:pt x="0" y="4803140"/>
                    </a:lnTo>
                    <a:cubicBezTo>
                      <a:pt x="0" y="5012690"/>
                      <a:pt x="170180" y="5182870"/>
                      <a:pt x="379730" y="5182870"/>
                    </a:cubicBezTo>
                    <a:lnTo>
                      <a:pt x="2184400" y="5182870"/>
                    </a:lnTo>
                    <a:cubicBezTo>
                      <a:pt x="2393950" y="5182870"/>
                      <a:pt x="2564130" y="5012690"/>
                      <a:pt x="2564130" y="4803140"/>
                    </a:cubicBezTo>
                    <a:lnTo>
                      <a:pt x="2564130" y="1184910"/>
                    </a:lnTo>
                    <a:close/>
                    <a:moveTo>
                      <a:pt x="2538730" y="1184910"/>
                    </a:moveTo>
                    <a:lnTo>
                      <a:pt x="2538730" y="4804410"/>
                    </a:lnTo>
                    <a:cubicBezTo>
                      <a:pt x="2538730" y="4999990"/>
                      <a:pt x="2379980" y="5158740"/>
                      <a:pt x="2184400" y="5158740"/>
                    </a:cubicBezTo>
                    <a:lnTo>
                      <a:pt x="379730" y="5158740"/>
                    </a:lnTo>
                    <a:cubicBezTo>
                      <a:pt x="184150" y="5158740"/>
                      <a:pt x="25400" y="4999990"/>
                      <a:pt x="25400" y="4804410"/>
                    </a:cubicBezTo>
                    <a:lnTo>
                      <a:pt x="25400" y="381000"/>
                    </a:lnTo>
                    <a:cubicBezTo>
                      <a:pt x="25400" y="184150"/>
                      <a:pt x="184150" y="25400"/>
                      <a:pt x="379730" y="25400"/>
                    </a:cubicBezTo>
                    <a:lnTo>
                      <a:pt x="2184400" y="25400"/>
                    </a:lnTo>
                    <a:cubicBezTo>
                      <a:pt x="2379980" y="25400"/>
                      <a:pt x="2538730" y="184150"/>
                      <a:pt x="2538730" y="379730"/>
                    </a:cubicBezTo>
                    <a:lnTo>
                      <a:pt x="2538730" y="118491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</p:grpSp>
        <p:sp>
          <p:nvSpPr>
            <p:cNvPr name="AutoShape 34" id="34"/>
            <p:cNvSpPr/>
            <p:nvPr/>
          </p:nvSpPr>
          <p:spPr>
            <a:xfrm>
              <a:off x="1119775" y="5902065"/>
              <a:ext cx="1379501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9378554"/>
            <a:chOff x="0" y="0"/>
            <a:chExt cx="22267606" cy="12504739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2267606" cy="11525865"/>
              <a:chOff x="0" y="0"/>
              <a:chExt cx="4398540" cy="227671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398540" cy="2276714"/>
              </a:xfrm>
              <a:custGeom>
                <a:avLst/>
                <a:gdLst/>
                <a:ahLst/>
                <a:cxnLst/>
                <a:rect r="r" b="b" t="t" l="l"/>
                <a:pathLst>
                  <a:path h="2276714" w="4398540">
                    <a:moveTo>
                      <a:pt x="0" y="0"/>
                    </a:moveTo>
                    <a:lnTo>
                      <a:pt x="4398540" y="0"/>
                    </a:lnTo>
                    <a:lnTo>
                      <a:pt x="4398540" y="2276714"/>
                    </a:lnTo>
                    <a:lnTo>
                      <a:pt x="0" y="2276714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7150" cap="sq">
                <a:solidFill>
                  <a:srgbClr val="193361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47625"/>
                <a:ext cx="4398540" cy="2324339"/>
              </a:xfrm>
              <a:prstGeom prst="rect">
                <a:avLst/>
              </a:prstGeom>
            </p:spPr>
            <p:txBody>
              <a:bodyPr anchor="ctr" rtlCol="false" tIns="194455" lIns="194455" bIns="194455" rIns="194455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225451" y="10222525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1317514" y="10222525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6641235" y="8531057"/>
            <a:ext cx="470502" cy="613032"/>
          </a:xfrm>
          <a:custGeom>
            <a:avLst/>
            <a:gdLst/>
            <a:ahLst/>
            <a:cxnLst/>
            <a:rect r="r" b="b" t="t" l="l"/>
            <a:pathLst>
              <a:path h="613032" w="470502">
                <a:moveTo>
                  <a:pt x="0" y="0"/>
                </a:moveTo>
                <a:lnTo>
                  <a:pt x="470502" y="0"/>
                </a:lnTo>
                <a:lnTo>
                  <a:pt x="470502" y="613032"/>
                </a:lnTo>
                <a:lnTo>
                  <a:pt x="0" y="6130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220645" y="1352463"/>
            <a:ext cx="9846710" cy="7905837"/>
            <a:chOff x="0" y="0"/>
            <a:chExt cx="13128947" cy="10541116"/>
          </a:xfrm>
        </p:grpSpPr>
        <p:grpSp>
          <p:nvGrpSpPr>
            <p:cNvPr name="Group 12" id="12"/>
            <p:cNvGrpSpPr>
              <a:grpSpLocks noChangeAspect="true"/>
            </p:cNvGrpSpPr>
            <p:nvPr/>
          </p:nvGrpSpPr>
          <p:grpSpPr>
            <a:xfrm rot="0">
              <a:off x="0" y="0"/>
              <a:ext cx="13128947" cy="10541116"/>
              <a:chOff x="0" y="0"/>
              <a:chExt cx="7467600" cy="599567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7467600" cy="4513580"/>
              </a:xfrm>
              <a:custGeom>
                <a:avLst/>
                <a:gdLst/>
                <a:ahLst/>
                <a:cxnLst/>
                <a:rect r="r" b="b" t="t" l="l"/>
                <a:pathLst>
                  <a:path h="4513580" w="7467600">
                    <a:moveTo>
                      <a:pt x="7127240" y="0"/>
                    </a:moveTo>
                    <a:lnTo>
                      <a:pt x="340360" y="0"/>
                    </a:lnTo>
                    <a:cubicBezTo>
                      <a:pt x="152400" y="0"/>
                      <a:pt x="0" y="152400"/>
                      <a:pt x="0" y="340360"/>
                    </a:cubicBezTo>
                    <a:lnTo>
                      <a:pt x="0" y="4513580"/>
                    </a:lnTo>
                    <a:lnTo>
                      <a:pt x="7467600" y="4513580"/>
                    </a:lnTo>
                    <a:lnTo>
                      <a:pt x="7467600" y="340360"/>
                    </a:lnTo>
                    <a:cubicBezTo>
                      <a:pt x="7467600" y="152400"/>
                      <a:pt x="7315200" y="0"/>
                      <a:pt x="7127240" y="0"/>
                    </a:cubicBezTo>
                    <a:close/>
                    <a:moveTo>
                      <a:pt x="7142480" y="4188460"/>
                    </a:moveTo>
                    <a:lnTo>
                      <a:pt x="314961" y="4188460"/>
                    </a:lnTo>
                    <a:lnTo>
                      <a:pt x="314961" y="353060"/>
                    </a:lnTo>
                    <a:lnTo>
                      <a:pt x="7142480" y="353060"/>
                    </a:lnTo>
                    <a:lnTo>
                      <a:pt x="7142480" y="41884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4514850"/>
                <a:ext cx="7467600" cy="695960"/>
              </a:xfrm>
              <a:custGeom>
                <a:avLst/>
                <a:gdLst/>
                <a:ahLst/>
                <a:cxnLst/>
                <a:rect r="r" b="b" t="t" l="l"/>
                <a:pathLst>
                  <a:path h="695960" w="7467600">
                    <a:moveTo>
                      <a:pt x="0" y="355600"/>
                    </a:moveTo>
                    <a:cubicBezTo>
                      <a:pt x="0" y="543560"/>
                      <a:pt x="152400" y="695960"/>
                      <a:pt x="340360" y="695960"/>
                    </a:cubicBezTo>
                    <a:lnTo>
                      <a:pt x="7127240" y="695960"/>
                    </a:lnTo>
                    <a:cubicBezTo>
                      <a:pt x="7315200" y="695960"/>
                      <a:pt x="7467600" y="543560"/>
                      <a:pt x="7467600" y="355600"/>
                    </a:cubicBezTo>
                    <a:lnTo>
                      <a:pt x="7467600" y="0"/>
                    </a:lnTo>
                    <a:lnTo>
                      <a:pt x="0" y="0"/>
                    </a:lnTo>
                    <a:lnTo>
                      <a:pt x="0" y="35560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  <p:sp>
            <p:nvSpPr>
              <p:cNvPr name="Freeform 15" id="15"/>
              <p:cNvSpPr/>
              <p:nvPr/>
            </p:nvSpPr>
            <p:spPr>
              <a:xfrm flipH="false" flipV="false" rot="0">
                <a:off x="2434265" y="5210810"/>
                <a:ext cx="2596530" cy="786130"/>
              </a:xfrm>
              <a:custGeom>
                <a:avLst/>
                <a:gdLst/>
                <a:ahLst/>
                <a:cxnLst/>
                <a:rect r="r" b="b" t="t" l="l"/>
                <a:pathLst>
                  <a:path h="786130" w="2596530">
                    <a:moveTo>
                      <a:pt x="1253815" y="0"/>
                    </a:moveTo>
                    <a:lnTo>
                      <a:pt x="448635" y="0"/>
                    </a:lnTo>
                    <a:cubicBezTo>
                      <a:pt x="448635" y="0"/>
                      <a:pt x="424505" y="370840"/>
                      <a:pt x="399105" y="525780"/>
                    </a:cubicBezTo>
                    <a:cubicBezTo>
                      <a:pt x="354655" y="791210"/>
                      <a:pt x="82875" y="706120"/>
                      <a:pt x="5405" y="762000"/>
                    </a:cubicBezTo>
                    <a:cubicBezTo>
                      <a:pt x="-4755" y="769620"/>
                      <a:pt x="325" y="786130"/>
                      <a:pt x="13025" y="786130"/>
                    </a:cubicBezTo>
                    <a:lnTo>
                      <a:pt x="2583505" y="786130"/>
                    </a:lnTo>
                    <a:cubicBezTo>
                      <a:pt x="2596205" y="786130"/>
                      <a:pt x="2601285" y="769620"/>
                      <a:pt x="2591125" y="762000"/>
                    </a:cubicBezTo>
                    <a:cubicBezTo>
                      <a:pt x="2513655" y="706120"/>
                      <a:pt x="2241875" y="791210"/>
                      <a:pt x="2197425" y="525780"/>
                    </a:cubicBezTo>
                    <a:cubicBezTo>
                      <a:pt x="2172025" y="370840"/>
                      <a:pt x="2147895" y="0"/>
                      <a:pt x="2147895" y="0"/>
                    </a:cubicBezTo>
                    <a:lnTo>
                      <a:pt x="1253815" y="0"/>
                    </a:lnTo>
                    <a:close/>
                  </a:path>
                </a:pathLst>
              </a:custGeom>
              <a:solidFill>
                <a:srgbClr val="BBBBBB"/>
              </a:solidFill>
            </p:spPr>
          </p:sp>
          <p:sp>
            <p:nvSpPr>
              <p:cNvPr name="Freeform 16" id="16"/>
              <p:cNvSpPr/>
              <p:nvPr/>
            </p:nvSpPr>
            <p:spPr>
              <a:xfrm flipH="false" flipV="false" rot="0">
                <a:off x="314960" y="353060"/>
                <a:ext cx="6827520" cy="3835400"/>
              </a:xfrm>
              <a:custGeom>
                <a:avLst/>
                <a:gdLst/>
                <a:ahLst/>
                <a:cxnLst/>
                <a:rect r="r" b="b" t="t" l="l"/>
                <a:pathLst>
                  <a:path h="3835400" w="6827520">
                    <a:moveTo>
                      <a:pt x="0" y="0"/>
                    </a:moveTo>
                    <a:lnTo>
                      <a:pt x="6827520" y="0"/>
                    </a:lnTo>
                    <a:lnTo>
                      <a:pt x="6827520" y="3835400"/>
                    </a:lnTo>
                    <a:lnTo>
                      <a:pt x="0" y="383540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0" t="0" r="0" b="-29949"/>
                </a:stretch>
              </a:blipFill>
            </p:spPr>
          </p:sp>
        </p:grpSp>
        <p:sp>
          <p:nvSpPr>
            <p:cNvPr name="Freeform 17" id="17"/>
            <p:cNvSpPr/>
            <p:nvPr/>
          </p:nvSpPr>
          <p:spPr>
            <a:xfrm flipH="false" flipV="false" rot="0">
              <a:off x="3854790" y="4902316"/>
              <a:ext cx="6907332" cy="2456509"/>
            </a:xfrm>
            <a:custGeom>
              <a:avLst/>
              <a:gdLst/>
              <a:ahLst/>
              <a:cxnLst/>
              <a:rect r="r" b="b" t="t" l="l"/>
              <a:pathLst>
                <a:path h="2456509" w="6907332">
                  <a:moveTo>
                    <a:pt x="0" y="0"/>
                  </a:moveTo>
                  <a:lnTo>
                    <a:pt x="6907332" y="0"/>
                  </a:lnTo>
                  <a:lnTo>
                    <a:pt x="6907332" y="2456509"/>
                  </a:lnTo>
                  <a:lnTo>
                    <a:pt x="0" y="24565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2694" t="-5640" r="0" b="-1796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3465205" y="3310954"/>
              <a:ext cx="7208017" cy="1604061"/>
            </a:xfrm>
            <a:custGeom>
              <a:avLst/>
              <a:gdLst/>
              <a:ahLst/>
              <a:cxnLst/>
              <a:rect r="r" b="b" t="t" l="l"/>
              <a:pathLst>
                <a:path h="1604061" w="7208017">
                  <a:moveTo>
                    <a:pt x="0" y="0"/>
                  </a:moveTo>
                  <a:lnTo>
                    <a:pt x="7208017" y="0"/>
                  </a:lnTo>
                  <a:lnTo>
                    <a:pt x="7208017" y="1604062"/>
                  </a:lnTo>
                  <a:lnTo>
                    <a:pt x="0" y="1604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50630" t="-4893" r="0" b="-11867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658770" y="3639222"/>
              <a:ext cx="3234120" cy="3732303"/>
            </a:xfrm>
            <a:custGeom>
              <a:avLst/>
              <a:gdLst/>
              <a:ahLst/>
              <a:cxnLst/>
              <a:rect r="r" b="b" t="t" l="l"/>
              <a:pathLst>
                <a:path h="3732303" w="3234120">
                  <a:moveTo>
                    <a:pt x="0" y="0"/>
                  </a:moveTo>
                  <a:lnTo>
                    <a:pt x="3234120" y="0"/>
                  </a:lnTo>
                  <a:lnTo>
                    <a:pt x="3234120" y="3732303"/>
                  </a:lnTo>
                  <a:lnTo>
                    <a:pt x="0" y="37323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7480" t="0" r="0" b="0"/>
              </a:stretch>
            </a:blipFill>
          </p:spPr>
        </p:sp>
        <p:sp>
          <p:nvSpPr>
            <p:cNvPr name="AutoShape 20" id="20"/>
            <p:cNvSpPr/>
            <p:nvPr/>
          </p:nvSpPr>
          <p:spPr>
            <a:xfrm>
              <a:off x="4854881" y="3651922"/>
              <a:ext cx="1734993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21" id="21"/>
            <p:cNvGrpSpPr/>
            <p:nvPr/>
          </p:nvGrpSpPr>
          <p:grpSpPr>
            <a:xfrm rot="0">
              <a:off x="861970" y="1594522"/>
              <a:ext cx="4351880" cy="1729133"/>
              <a:chOff x="0" y="0"/>
              <a:chExt cx="859631" cy="341557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859631" cy="341557"/>
              </a:xfrm>
              <a:custGeom>
                <a:avLst/>
                <a:gdLst/>
                <a:ahLst/>
                <a:cxnLst/>
                <a:rect r="r" b="b" t="t" l="l"/>
                <a:pathLst>
                  <a:path h="341557" w="859631">
                    <a:moveTo>
                      <a:pt x="0" y="0"/>
                    </a:moveTo>
                    <a:lnTo>
                      <a:pt x="859631" y="0"/>
                    </a:lnTo>
                    <a:lnTo>
                      <a:pt x="859631" y="341557"/>
                    </a:lnTo>
                    <a:lnTo>
                      <a:pt x="0" y="34155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47625"/>
                <a:ext cx="859631" cy="38918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861970" y="1797722"/>
              <a:ext cx="2679152" cy="1729133"/>
              <a:chOff x="0" y="0"/>
              <a:chExt cx="529215" cy="341557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529215" cy="341557"/>
              </a:xfrm>
              <a:custGeom>
                <a:avLst/>
                <a:gdLst/>
                <a:ahLst/>
                <a:cxnLst/>
                <a:rect r="r" b="b" t="t" l="l"/>
                <a:pathLst>
                  <a:path h="341557" w="529215">
                    <a:moveTo>
                      <a:pt x="0" y="0"/>
                    </a:moveTo>
                    <a:lnTo>
                      <a:pt x="529215" y="0"/>
                    </a:lnTo>
                    <a:lnTo>
                      <a:pt x="529215" y="341557"/>
                    </a:lnTo>
                    <a:lnTo>
                      <a:pt x="0" y="34155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47625"/>
                <a:ext cx="529215" cy="38918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AutoShape 27" id="27"/>
            <p:cNvSpPr/>
            <p:nvPr/>
          </p:nvSpPr>
          <p:spPr>
            <a:xfrm>
              <a:off x="4608844" y="5143616"/>
              <a:ext cx="5355361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8" id="28"/>
            <p:cNvSpPr/>
            <p:nvPr/>
          </p:nvSpPr>
          <p:spPr>
            <a:xfrm>
              <a:off x="9964205" y="5410316"/>
              <a:ext cx="582656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29" id="29"/>
            <p:cNvGrpSpPr/>
            <p:nvPr/>
          </p:nvGrpSpPr>
          <p:grpSpPr>
            <a:xfrm rot="0">
              <a:off x="603847" y="629405"/>
              <a:ext cx="11957731" cy="448686"/>
              <a:chOff x="0" y="0"/>
              <a:chExt cx="2362021" cy="88629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2362021" cy="88629"/>
              </a:xfrm>
              <a:custGeom>
                <a:avLst/>
                <a:gdLst/>
                <a:ahLst/>
                <a:cxnLst/>
                <a:rect r="r" b="b" t="t" l="l"/>
                <a:pathLst>
                  <a:path h="88629" w="2362021">
                    <a:moveTo>
                      <a:pt x="0" y="0"/>
                    </a:moveTo>
                    <a:lnTo>
                      <a:pt x="2362021" y="0"/>
                    </a:lnTo>
                    <a:lnTo>
                      <a:pt x="2362021" y="88629"/>
                    </a:lnTo>
                    <a:lnTo>
                      <a:pt x="0" y="8862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47625"/>
                <a:ext cx="2362021" cy="13625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32" id="32"/>
            <p:cNvSpPr/>
            <p:nvPr/>
          </p:nvSpPr>
          <p:spPr>
            <a:xfrm flipH="false" flipV="false" rot="0">
              <a:off x="5712353" y="629405"/>
              <a:ext cx="2117455" cy="474525"/>
            </a:xfrm>
            <a:custGeom>
              <a:avLst/>
              <a:gdLst/>
              <a:ahLst/>
              <a:cxnLst/>
              <a:rect r="r" b="b" t="t" l="l"/>
              <a:pathLst>
                <a:path h="474525" w="2117455">
                  <a:moveTo>
                    <a:pt x="0" y="0"/>
                  </a:moveTo>
                  <a:lnTo>
                    <a:pt x="2117455" y="0"/>
                  </a:lnTo>
                  <a:lnTo>
                    <a:pt x="2117455" y="474525"/>
                  </a:lnTo>
                  <a:lnTo>
                    <a:pt x="0" y="4745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sp>
        <p:nvSpPr>
          <p:cNvPr name="TextBox 33" id="33"/>
          <p:cNvSpPr txBox="true"/>
          <p:nvPr/>
        </p:nvSpPr>
        <p:spPr>
          <a:xfrm rot="0">
            <a:off x="3677466" y="8502482"/>
            <a:ext cx="2909392" cy="6416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060"/>
              </a:lnSpc>
              <a:spcBef>
                <a:spcPct val="0"/>
              </a:spcBef>
            </a:pPr>
            <a:r>
              <a:rPr lang="he-IL" sz="3614" u="sng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  <a:hlinkClick r:id="rId10" tooltip="https://www.israelhayom.co.il/news/defense/article/19627134"/>
                <a:rtl val="true"/>
              </a:rPr>
              <a:t>לכתבה המלאה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9378554"/>
            <a:chOff x="0" y="0"/>
            <a:chExt cx="22267606" cy="12504739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2267606" cy="11525865"/>
              <a:chOff x="0" y="0"/>
              <a:chExt cx="4398540" cy="227671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398540" cy="2276714"/>
              </a:xfrm>
              <a:custGeom>
                <a:avLst/>
                <a:gdLst/>
                <a:ahLst/>
                <a:cxnLst/>
                <a:rect r="r" b="b" t="t" l="l"/>
                <a:pathLst>
                  <a:path h="2276714" w="4398540">
                    <a:moveTo>
                      <a:pt x="0" y="0"/>
                    </a:moveTo>
                    <a:lnTo>
                      <a:pt x="4398540" y="0"/>
                    </a:lnTo>
                    <a:lnTo>
                      <a:pt x="4398540" y="2276714"/>
                    </a:lnTo>
                    <a:lnTo>
                      <a:pt x="0" y="2276714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7150" cap="sq">
                <a:solidFill>
                  <a:srgbClr val="193361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47625"/>
                <a:ext cx="4398540" cy="2324339"/>
              </a:xfrm>
              <a:prstGeom prst="rect">
                <a:avLst/>
              </a:prstGeom>
            </p:spPr>
            <p:txBody>
              <a:bodyPr anchor="ctr" rtlCol="false" tIns="194455" lIns="194455" bIns="194455" rIns="194455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225451" y="10222525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1317514" y="10222525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6641235" y="8531057"/>
            <a:ext cx="470502" cy="613032"/>
          </a:xfrm>
          <a:custGeom>
            <a:avLst/>
            <a:gdLst/>
            <a:ahLst/>
            <a:cxnLst/>
            <a:rect r="r" b="b" t="t" l="l"/>
            <a:pathLst>
              <a:path h="613032" w="470502">
                <a:moveTo>
                  <a:pt x="0" y="0"/>
                </a:moveTo>
                <a:lnTo>
                  <a:pt x="470502" y="0"/>
                </a:lnTo>
                <a:lnTo>
                  <a:pt x="470502" y="613032"/>
                </a:lnTo>
                <a:lnTo>
                  <a:pt x="0" y="6130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220645" y="1352463"/>
            <a:ext cx="9846710" cy="7905837"/>
            <a:chOff x="0" y="0"/>
            <a:chExt cx="13128947" cy="10541116"/>
          </a:xfrm>
        </p:grpSpPr>
        <p:grpSp>
          <p:nvGrpSpPr>
            <p:cNvPr name="Group 12" id="12"/>
            <p:cNvGrpSpPr>
              <a:grpSpLocks noChangeAspect="true"/>
            </p:cNvGrpSpPr>
            <p:nvPr/>
          </p:nvGrpSpPr>
          <p:grpSpPr>
            <a:xfrm rot="0">
              <a:off x="0" y="0"/>
              <a:ext cx="13128947" cy="10541116"/>
              <a:chOff x="0" y="0"/>
              <a:chExt cx="7467600" cy="599567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7467600" cy="4513580"/>
              </a:xfrm>
              <a:custGeom>
                <a:avLst/>
                <a:gdLst/>
                <a:ahLst/>
                <a:cxnLst/>
                <a:rect r="r" b="b" t="t" l="l"/>
                <a:pathLst>
                  <a:path h="4513580" w="7467600">
                    <a:moveTo>
                      <a:pt x="7127240" y="0"/>
                    </a:moveTo>
                    <a:lnTo>
                      <a:pt x="340360" y="0"/>
                    </a:lnTo>
                    <a:cubicBezTo>
                      <a:pt x="152400" y="0"/>
                      <a:pt x="0" y="152400"/>
                      <a:pt x="0" y="340360"/>
                    </a:cubicBezTo>
                    <a:lnTo>
                      <a:pt x="0" y="4513580"/>
                    </a:lnTo>
                    <a:lnTo>
                      <a:pt x="7467600" y="4513580"/>
                    </a:lnTo>
                    <a:lnTo>
                      <a:pt x="7467600" y="340360"/>
                    </a:lnTo>
                    <a:cubicBezTo>
                      <a:pt x="7467600" y="152400"/>
                      <a:pt x="7315200" y="0"/>
                      <a:pt x="7127240" y="0"/>
                    </a:cubicBezTo>
                    <a:close/>
                    <a:moveTo>
                      <a:pt x="7142480" y="4188460"/>
                    </a:moveTo>
                    <a:lnTo>
                      <a:pt x="314961" y="4188460"/>
                    </a:lnTo>
                    <a:lnTo>
                      <a:pt x="314961" y="353060"/>
                    </a:lnTo>
                    <a:lnTo>
                      <a:pt x="7142480" y="353060"/>
                    </a:lnTo>
                    <a:lnTo>
                      <a:pt x="7142480" y="41884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4514850"/>
                <a:ext cx="7467600" cy="695960"/>
              </a:xfrm>
              <a:custGeom>
                <a:avLst/>
                <a:gdLst/>
                <a:ahLst/>
                <a:cxnLst/>
                <a:rect r="r" b="b" t="t" l="l"/>
                <a:pathLst>
                  <a:path h="695960" w="7467600">
                    <a:moveTo>
                      <a:pt x="0" y="355600"/>
                    </a:moveTo>
                    <a:cubicBezTo>
                      <a:pt x="0" y="543560"/>
                      <a:pt x="152400" y="695960"/>
                      <a:pt x="340360" y="695960"/>
                    </a:cubicBezTo>
                    <a:lnTo>
                      <a:pt x="7127240" y="695960"/>
                    </a:lnTo>
                    <a:cubicBezTo>
                      <a:pt x="7315200" y="695960"/>
                      <a:pt x="7467600" y="543560"/>
                      <a:pt x="7467600" y="355600"/>
                    </a:cubicBezTo>
                    <a:lnTo>
                      <a:pt x="7467600" y="0"/>
                    </a:lnTo>
                    <a:lnTo>
                      <a:pt x="0" y="0"/>
                    </a:lnTo>
                    <a:lnTo>
                      <a:pt x="0" y="35560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  <p:sp>
            <p:nvSpPr>
              <p:cNvPr name="Freeform 15" id="15"/>
              <p:cNvSpPr/>
              <p:nvPr/>
            </p:nvSpPr>
            <p:spPr>
              <a:xfrm flipH="false" flipV="false" rot="0">
                <a:off x="2434265" y="5210810"/>
                <a:ext cx="2596530" cy="786130"/>
              </a:xfrm>
              <a:custGeom>
                <a:avLst/>
                <a:gdLst/>
                <a:ahLst/>
                <a:cxnLst/>
                <a:rect r="r" b="b" t="t" l="l"/>
                <a:pathLst>
                  <a:path h="786130" w="2596530">
                    <a:moveTo>
                      <a:pt x="1253815" y="0"/>
                    </a:moveTo>
                    <a:lnTo>
                      <a:pt x="448635" y="0"/>
                    </a:lnTo>
                    <a:cubicBezTo>
                      <a:pt x="448635" y="0"/>
                      <a:pt x="424505" y="370840"/>
                      <a:pt x="399105" y="525780"/>
                    </a:cubicBezTo>
                    <a:cubicBezTo>
                      <a:pt x="354655" y="791210"/>
                      <a:pt x="82875" y="706120"/>
                      <a:pt x="5405" y="762000"/>
                    </a:cubicBezTo>
                    <a:cubicBezTo>
                      <a:pt x="-4755" y="769620"/>
                      <a:pt x="325" y="786130"/>
                      <a:pt x="13025" y="786130"/>
                    </a:cubicBezTo>
                    <a:lnTo>
                      <a:pt x="2583505" y="786130"/>
                    </a:lnTo>
                    <a:cubicBezTo>
                      <a:pt x="2596205" y="786130"/>
                      <a:pt x="2601285" y="769620"/>
                      <a:pt x="2591125" y="762000"/>
                    </a:cubicBezTo>
                    <a:cubicBezTo>
                      <a:pt x="2513655" y="706120"/>
                      <a:pt x="2241875" y="791210"/>
                      <a:pt x="2197425" y="525780"/>
                    </a:cubicBezTo>
                    <a:cubicBezTo>
                      <a:pt x="2172025" y="370840"/>
                      <a:pt x="2147895" y="0"/>
                      <a:pt x="2147895" y="0"/>
                    </a:cubicBezTo>
                    <a:lnTo>
                      <a:pt x="1253815" y="0"/>
                    </a:lnTo>
                    <a:close/>
                  </a:path>
                </a:pathLst>
              </a:custGeom>
              <a:solidFill>
                <a:srgbClr val="BBBBBB"/>
              </a:solidFill>
            </p:spPr>
          </p:sp>
          <p:sp>
            <p:nvSpPr>
              <p:cNvPr name="Freeform 16" id="16"/>
              <p:cNvSpPr/>
              <p:nvPr/>
            </p:nvSpPr>
            <p:spPr>
              <a:xfrm flipH="false" flipV="false" rot="0">
                <a:off x="314960" y="353060"/>
                <a:ext cx="6827520" cy="3835400"/>
              </a:xfrm>
              <a:custGeom>
                <a:avLst/>
                <a:gdLst/>
                <a:ahLst/>
                <a:cxnLst/>
                <a:rect r="r" b="b" t="t" l="l"/>
                <a:pathLst>
                  <a:path h="3835400" w="6827520">
                    <a:moveTo>
                      <a:pt x="0" y="0"/>
                    </a:moveTo>
                    <a:lnTo>
                      <a:pt x="6827520" y="0"/>
                    </a:lnTo>
                    <a:lnTo>
                      <a:pt x="6827520" y="3835400"/>
                    </a:lnTo>
                    <a:lnTo>
                      <a:pt x="0" y="383540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0" t="-1290" r="0" b="-1290"/>
                </a:stretch>
              </a:blipFill>
            </p:spPr>
          </p:sp>
        </p:grpSp>
        <p:sp>
          <p:nvSpPr>
            <p:cNvPr name="Freeform 17" id="17"/>
            <p:cNvSpPr/>
            <p:nvPr/>
          </p:nvSpPr>
          <p:spPr>
            <a:xfrm flipH="false" flipV="false" rot="0">
              <a:off x="614860" y="3690236"/>
              <a:ext cx="11917187" cy="3655682"/>
            </a:xfrm>
            <a:custGeom>
              <a:avLst/>
              <a:gdLst/>
              <a:ahLst/>
              <a:cxnLst/>
              <a:rect r="r" b="b" t="t" l="l"/>
              <a:pathLst>
                <a:path h="3655682" w="11917187">
                  <a:moveTo>
                    <a:pt x="0" y="0"/>
                  </a:moveTo>
                  <a:lnTo>
                    <a:pt x="11917187" y="0"/>
                  </a:lnTo>
                  <a:lnTo>
                    <a:pt x="11917187" y="3655682"/>
                  </a:lnTo>
                  <a:lnTo>
                    <a:pt x="0" y="3655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8568" t="-14712" r="0" b="-16286"/>
              </a:stretch>
            </a:blipFill>
          </p:spPr>
        </p:sp>
        <p:grpSp>
          <p:nvGrpSpPr>
            <p:cNvPr name="Group 18" id="18"/>
            <p:cNvGrpSpPr/>
            <p:nvPr/>
          </p:nvGrpSpPr>
          <p:grpSpPr>
            <a:xfrm rot="0">
              <a:off x="614860" y="3690236"/>
              <a:ext cx="5500991" cy="3655682"/>
              <a:chOff x="0" y="0"/>
              <a:chExt cx="1086616" cy="72211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1086616" cy="722110"/>
              </a:xfrm>
              <a:custGeom>
                <a:avLst/>
                <a:gdLst/>
                <a:ahLst/>
                <a:cxnLst/>
                <a:rect r="r" b="b" t="t" l="l"/>
                <a:pathLst>
                  <a:path h="722110" w="1086616">
                    <a:moveTo>
                      <a:pt x="0" y="0"/>
                    </a:moveTo>
                    <a:lnTo>
                      <a:pt x="1086616" y="0"/>
                    </a:lnTo>
                    <a:lnTo>
                      <a:pt x="1086616" y="722110"/>
                    </a:lnTo>
                    <a:lnTo>
                      <a:pt x="0" y="72211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47625"/>
                <a:ext cx="1086616" cy="76973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1092657" y="933449"/>
              <a:ext cx="3385226" cy="3691568"/>
              <a:chOff x="0" y="0"/>
              <a:chExt cx="668687" cy="729199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668687" cy="729199"/>
              </a:xfrm>
              <a:custGeom>
                <a:avLst/>
                <a:gdLst/>
                <a:ahLst/>
                <a:cxnLst/>
                <a:rect r="r" b="b" t="t" l="l"/>
                <a:pathLst>
                  <a:path h="729199" w="668687">
                    <a:moveTo>
                      <a:pt x="0" y="0"/>
                    </a:moveTo>
                    <a:lnTo>
                      <a:pt x="668687" y="0"/>
                    </a:lnTo>
                    <a:lnTo>
                      <a:pt x="668687" y="729199"/>
                    </a:lnTo>
                    <a:lnTo>
                      <a:pt x="0" y="7291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47625"/>
                <a:ext cx="668687" cy="77682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AutoShape 24" id="24"/>
            <p:cNvSpPr/>
            <p:nvPr/>
          </p:nvSpPr>
          <p:spPr>
            <a:xfrm>
              <a:off x="7328059" y="4929817"/>
              <a:ext cx="2362568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25" id="25"/>
          <p:cNvSpPr txBox="true"/>
          <p:nvPr/>
        </p:nvSpPr>
        <p:spPr>
          <a:xfrm rot="0">
            <a:off x="3677466" y="8502482"/>
            <a:ext cx="2909392" cy="6416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060"/>
              </a:lnSpc>
              <a:spcBef>
                <a:spcPct val="0"/>
              </a:spcBef>
            </a:pPr>
            <a:r>
              <a:rPr lang="he-IL" sz="3614" u="sng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  <a:hlinkClick r:id="rId7" tooltip="https://finance.walla.co.il/item/3807269"/>
                <a:rtl val="true"/>
              </a:rPr>
              <a:t>לכתבה המלאה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9378554"/>
            <a:chOff x="0" y="0"/>
            <a:chExt cx="22267606" cy="12504739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2267606" cy="11525865"/>
              <a:chOff x="0" y="0"/>
              <a:chExt cx="4398540" cy="227671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398540" cy="2276714"/>
              </a:xfrm>
              <a:custGeom>
                <a:avLst/>
                <a:gdLst/>
                <a:ahLst/>
                <a:cxnLst/>
                <a:rect r="r" b="b" t="t" l="l"/>
                <a:pathLst>
                  <a:path h="2276714" w="4398540">
                    <a:moveTo>
                      <a:pt x="0" y="0"/>
                    </a:moveTo>
                    <a:lnTo>
                      <a:pt x="4398540" y="0"/>
                    </a:lnTo>
                    <a:lnTo>
                      <a:pt x="4398540" y="2276714"/>
                    </a:lnTo>
                    <a:lnTo>
                      <a:pt x="0" y="2276714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7150" cap="sq">
                <a:solidFill>
                  <a:srgbClr val="193361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47625"/>
                <a:ext cx="4398540" cy="2324339"/>
              </a:xfrm>
              <a:prstGeom prst="rect">
                <a:avLst/>
              </a:prstGeom>
            </p:spPr>
            <p:txBody>
              <a:bodyPr anchor="ctr" rtlCol="false" tIns="194455" lIns="194455" bIns="194455" rIns="194455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225451" y="10222525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1317514" y="10222525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6641235" y="8531057"/>
            <a:ext cx="470502" cy="613032"/>
          </a:xfrm>
          <a:custGeom>
            <a:avLst/>
            <a:gdLst/>
            <a:ahLst/>
            <a:cxnLst/>
            <a:rect r="r" b="b" t="t" l="l"/>
            <a:pathLst>
              <a:path h="613032" w="470502">
                <a:moveTo>
                  <a:pt x="0" y="0"/>
                </a:moveTo>
                <a:lnTo>
                  <a:pt x="470502" y="0"/>
                </a:lnTo>
                <a:lnTo>
                  <a:pt x="470502" y="613032"/>
                </a:lnTo>
                <a:lnTo>
                  <a:pt x="0" y="6130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220645" y="1352463"/>
            <a:ext cx="9846710" cy="7905837"/>
            <a:chOff x="0" y="0"/>
            <a:chExt cx="13128947" cy="10541116"/>
          </a:xfrm>
        </p:grpSpPr>
        <p:grpSp>
          <p:nvGrpSpPr>
            <p:cNvPr name="Group 12" id="12"/>
            <p:cNvGrpSpPr>
              <a:grpSpLocks noChangeAspect="true"/>
            </p:cNvGrpSpPr>
            <p:nvPr/>
          </p:nvGrpSpPr>
          <p:grpSpPr>
            <a:xfrm rot="0">
              <a:off x="0" y="0"/>
              <a:ext cx="13128947" cy="10541116"/>
              <a:chOff x="0" y="0"/>
              <a:chExt cx="7467600" cy="599567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7467600" cy="4513580"/>
              </a:xfrm>
              <a:custGeom>
                <a:avLst/>
                <a:gdLst/>
                <a:ahLst/>
                <a:cxnLst/>
                <a:rect r="r" b="b" t="t" l="l"/>
                <a:pathLst>
                  <a:path h="4513580" w="7467600">
                    <a:moveTo>
                      <a:pt x="7127240" y="0"/>
                    </a:moveTo>
                    <a:lnTo>
                      <a:pt x="340360" y="0"/>
                    </a:lnTo>
                    <a:cubicBezTo>
                      <a:pt x="152400" y="0"/>
                      <a:pt x="0" y="152400"/>
                      <a:pt x="0" y="340360"/>
                    </a:cubicBezTo>
                    <a:lnTo>
                      <a:pt x="0" y="4513580"/>
                    </a:lnTo>
                    <a:lnTo>
                      <a:pt x="7467600" y="4513580"/>
                    </a:lnTo>
                    <a:lnTo>
                      <a:pt x="7467600" y="340360"/>
                    </a:lnTo>
                    <a:cubicBezTo>
                      <a:pt x="7467600" y="152400"/>
                      <a:pt x="7315200" y="0"/>
                      <a:pt x="7127240" y="0"/>
                    </a:cubicBezTo>
                    <a:close/>
                    <a:moveTo>
                      <a:pt x="7142480" y="4188460"/>
                    </a:moveTo>
                    <a:lnTo>
                      <a:pt x="314961" y="4188460"/>
                    </a:lnTo>
                    <a:lnTo>
                      <a:pt x="314961" y="353060"/>
                    </a:lnTo>
                    <a:lnTo>
                      <a:pt x="7142480" y="353060"/>
                    </a:lnTo>
                    <a:lnTo>
                      <a:pt x="7142480" y="41884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4514850"/>
                <a:ext cx="7467600" cy="695960"/>
              </a:xfrm>
              <a:custGeom>
                <a:avLst/>
                <a:gdLst/>
                <a:ahLst/>
                <a:cxnLst/>
                <a:rect r="r" b="b" t="t" l="l"/>
                <a:pathLst>
                  <a:path h="695960" w="7467600">
                    <a:moveTo>
                      <a:pt x="0" y="355600"/>
                    </a:moveTo>
                    <a:cubicBezTo>
                      <a:pt x="0" y="543560"/>
                      <a:pt x="152400" y="695960"/>
                      <a:pt x="340360" y="695960"/>
                    </a:cubicBezTo>
                    <a:lnTo>
                      <a:pt x="7127240" y="695960"/>
                    </a:lnTo>
                    <a:cubicBezTo>
                      <a:pt x="7315200" y="695960"/>
                      <a:pt x="7467600" y="543560"/>
                      <a:pt x="7467600" y="355600"/>
                    </a:cubicBezTo>
                    <a:lnTo>
                      <a:pt x="7467600" y="0"/>
                    </a:lnTo>
                    <a:lnTo>
                      <a:pt x="0" y="0"/>
                    </a:lnTo>
                    <a:lnTo>
                      <a:pt x="0" y="35560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  <p:sp>
            <p:nvSpPr>
              <p:cNvPr name="Freeform 15" id="15"/>
              <p:cNvSpPr/>
              <p:nvPr/>
            </p:nvSpPr>
            <p:spPr>
              <a:xfrm flipH="false" flipV="false" rot="0">
                <a:off x="2434265" y="5210810"/>
                <a:ext cx="2596530" cy="786130"/>
              </a:xfrm>
              <a:custGeom>
                <a:avLst/>
                <a:gdLst/>
                <a:ahLst/>
                <a:cxnLst/>
                <a:rect r="r" b="b" t="t" l="l"/>
                <a:pathLst>
                  <a:path h="786130" w="2596530">
                    <a:moveTo>
                      <a:pt x="1253815" y="0"/>
                    </a:moveTo>
                    <a:lnTo>
                      <a:pt x="448635" y="0"/>
                    </a:lnTo>
                    <a:cubicBezTo>
                      <a:pt x="448635" y="0"/>
                      <a:pt x="424505" y="370840"/>
                      <a:pt x="399105" y="525780"/>
                    </a:cubicBezTo>
                    <a:cubicBezTo>
                      <a:pt x="354655" y="791210"/>
                      <a:pt x="82875" y="706120"/>
                      <a:pt x="5405" y="762000"/>
                    </a:cubicBezTo>
                    <a:cubicBezTo>
                      <a:pt x="-4755" y="769620"/>
                      <a:pt x="325" y="786130"/>
                      <a:pt x="13025" y="786130"/>
                    </a:cubicBezTo>
                    <a:lnTo>
                      <a:pt x="2583505" y="786130"/>
                    </a:lnTo>
                    <a:cubicBezTo>
                      <a:pt x="2596205" y="786130"/>
                      <a:pt x="2601285" y="769620"/>
                      <a:pt x="2591125" y="762000"/>
                    </a:cubicBezTo>
                    <a:cubicBezTo>
                      <a:pt x="2513655" y="706120"/>
                      <a:pt x="2241875" y="791210"/>
                      <a:pt x="2197425" y="525780"/>
                    </a:cubicBezTo>
                    <a:cubicBezTo>
                      <a:pt x="2172025" y="370840"/>
                      <a:pt x="2147895" y="0"/>
                      <a:pt x="2147895" y="0"/>
                    </a:cubicBezTo>
                    <a:lnTo>
                      <a:pt x="1253815" y="0"/>
                    </a:lnTo>
                    <a:close/>
                  </a:path>
                </a:pathLst>
              </a:custGeom>
              <a:solidFill>
                <a:srgbClr val="BBBBBB"/>
              </a:solidFill>
            </p:spPr>
          </p:sp>
          <p:sp>
            <p:nvSpPr>
              <p:cNvPr name="Freeform 16" id="16"/>
              <p:cNvSpPr/>
              <p:nvPr/>
            </p:nvSpPr>
            <p:spPr>
              <a:xfrm flipH="false" flipV="false" rot="0">
                <a:off x="314960" y="353060"/>
                <a:ext cx="6827520" cy="3835400"/>
              </a:xfrm>
              <a:custGeom>
                <a:avLst/>
                <a:gdLst/>
                <a:ahLst/>
                <a:cxnLst/>
                <a:rect r="r" b="b" t="t" l="l"/>
                <a:pathLst>
                  <a:path h="3835400" w="6827520">
                    <a:moveTo>
                      <a:pt x="0" y="0"/>
                    </a:moveTo>
                    <a:lnTo>
                      <a:pt x="6827520" y="0"/>
                    </a:lnTo>
                    <a:lnTo>
                      <a:pt x="6827520" y="3835400"/>
                    </a:lnTo>
                    <a:lnTo>
                      <a:pt x="0" y="383540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10080" t="0" r="-10080" b="0"/>
                </a:stretch>
              </a:blipFill>
            </p:spPr>
          </p:sp>
        </p:grpSp>
        <p:sp>
          <p:nvSpPr>
            <p:cNvPr name="Freeform 17" id="17"/>
            <p:cNvSpPr/>
            <p:nvPr/>
          </p:nvSpPr>
          <p:spPr>
            <a:xfrm flipH="false" flipV="false" rot="0">
              <a:off x="846112" y="628010"/>
              <a:ext cx="11618657" cy="567289"/>
            </a:xfrm>
            <a:custGeom>
              <a:avLst/>
              <a:gdLst/>
              <a:ahLst/>
              <a:cxnLst/>
              <a:rect r="r" b="b" t="t" l="l"/>
              <a:pathLst>
                <a:path h="567289" w="11618657">
                  <a:moveTo>
                    <a:pt x="0" y="0"/>
                  </a:moveTo>
                  <a:lnTo>
                    <a:pt x="11618657" y="0"/>
                  </a:lnTo>
                  <a:lnTo>
                    <a:pt x="11618657" y="567289"/>
                  </a:lnTo>
                  <a:lnTo>
                    <a:pt x="0" y="567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2460" t="-47045" r="-12460" b="-12860"/>
              </a:stretch>
            </a:blipFill>
          </p:spPr>
        </p:sp>
        <p:grpSp>
          <p:nvGrpSpPr>
            <p:cNvPr name="Group 18" id="18"/>
            <p:cNvGrpSpPr/>
            <p:nvPr/>
          </p:nvGrpSpPr>
          <p:grpSpPr>
            <a:xfrm rot="0">
              <a:off x="640326" y="1182599"/>
              <a:ext cx="4114800" cy="156856"/>
              <a:chOff x="0" y="0"/>
              <a:chExt cx="812800" cy="30984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12800" cy="30984"/>
              </a:xfrm>
              <a:custGeom>
                <a:avLst/>
                <a:gdLst/>
                <a:ahLst/>
                <a:cxnLst/>
                <a:rect r="r" b="b" t="t" l="l"/>
                <a:pathLst>
                  <a:path h="30984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30984"/>
                    </a:lnTo>
                    <a:lnTo>
                      <a:pt x="0" y="3098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47625"/>
                <a:ext cx="812800" cy="786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AutoShape 21" id="21"/>
            <p:cNvSpPr/>
            <p:nvPr/>
          </p:nvSpPr>
          <p:spPr>
            <a:xfrm>
              <a:off x="3880190" y="3552508"/>
              <a:ext cx="1268203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2" id="22"/>
            <p:cNvSpPr/>
            <p:nvPr/>
          </p:nvSpPr>
          <p:spPr>
            <a:xfrm>
              <a:off x="10304849" y="3967332"/>
              <a:ext cx="584953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23" id="23"/>
          <p:cNvSpPr txBox="true"/>
          <p:nvPr/>
        </p:nvSpPr>
        <p:spPr>
          <a:xfrm rot="0">
            <a:off x="3874719" y="8502482"/>
            <a:ext cx="2909392" cy="641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060"/>
              </a:lnSpc>
            </a:pPr>
            <a:r>
              <a:rPr lang="he-IL" sz="3614" u="sng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  <a:hlinkClick r:id="rId7" tooltip="https://www.haaretz.co.il/news/dailynews/2026-01-07/ty-article-live/0000019b-955e-d01b-a7db-955e87840000"/>
                <a:rtl val="true"/>
              </a:rPr>
              <a:t>לעדכון המלא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9378554"/>
            <a:chOff x="0" y="0"/>
            <a:chExt cx="22267606" cy="12504739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2267606" cy="11525865"/>
              <a:chOff x="0" y="0"/>
              <a:chExt cx="4398540" cy="227671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398540" cy="2276714"/>
              </a:xfrm>
              <a:custGeom>
                <a:avLst/>
                <a:gdLst/>
                <a:ahLst/>
                <a:cxnLst/>
                <a:rect r="r" b="b" t="t" l="l"/>
                <a:pathLst>
                  <a:path h="2276714" w="4398540">
                    <a:moveTo>
                      <a:pt x="0" y="0"/>
                    </a:moveTo>
                    <a:lnTo>
                      <a:pt x="4398540" y="0"/>
                    </a:lnTo>
                    <a:lnTo>
                      <a:pt x="4398540" y="2276714"/>
                    </a:lnTo>
                    <a:lnTo>
                      <a:pt x="0" y="2276714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7150" cap="sq">
                <a:solidFill>
                  <a:srgbClr val="193361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47625"/>
                <a:ext cx="4398540" cy="2324339"/>
              </a:xfrm>
              <a:prstGeom prst="rect">
                <a:avLst/>
              </a:prstGeom>
            </p:spPr>
            <p:txBody>
              <a:bodyPr anchor="ctr" rtlCol="false" tIns="194455" lIns="194455" bIns="194455" rIns="194455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225451" y="10222525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1317514" y="10222525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6641235" y="8531057"/>
            <a:ext cx="470502" cy="613032"/>
          </a:xfrm>
          <a:custGeom>
            <a:avLst/>
            <a:gdLst/>
            <a:ahLst/>
            <a:cxnLst/>
            <a:rect r="r" b="b" t="t" l="l"/>
            <a:pathLst>
              <a:path h="613032" w="470502">
                <a:moveTo>
                  <a:pt x="0" y="0"/>
                </a:moveTo>
                <a:lnTo>
                  <a:pt x="470502" y="0"/>
                </a:lnTo>
                <a:lnTo>
                  <a:pt x="470502" y="613032"/>
                </a:lnTo>
                <a:lnTo>
                  <a:pt x="0" y="6130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220645" y="1342938"/>
            <a:ext cx="9846710" cy="7905837"/>
            <a:chOff x="0" y="0"/>
            <a:chExt cx="13128947" cy="10541116"/>
          </a:xfrm>
        </p:grpSpPr>
        <p:grpSp>
          <p:nvGrpSpPr>
            <p:cNvPr name="Group 12" id="12"/>
            <p:cNvGrpSpPr>
              <a:grpSpLocks noChangeAspect="true"/>
            </p:cNvGrpSpPr>
            <p:nvPr/>
          </p:nvGrpSpPr>
          <p:grpSpPr>
            <a:xfrm rot="0">
              <a:off x="0" y="0"/>
              <a:ext cx="13128947" cy="10541116"/>
              <a:chOff x="0" y="0"/>
              <a:chExt cx="7467600" cy="599567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7467600" cy="4513580"/>
              </a:xfrm>
              <a:custGeom>
                <a:avLst/>
                <a:gdLst/>
                <a:ahLst/>
                <a:cxnLst/>
                <a:rect r="r" b="b" t="t" l="l"/>
                <a:pathLst>
                  <a:path h="4513580" w="7467600">
                    <a:moveTo>
                      <a:pt x="7127240" y="0"/>
                    </a:moveTo>
                    <a:lnTo>
                      <a:pt x="340360" y="0"/>
                    </a:lnTo>
                    <a:cubicBezTo>
                      <a:pt x="152400" y="0"/>
                      <a:pt x="0" y="152400"/>
                      <a:pt x="0" y="340360"/>
                    </a:cubicBezTo>
                    <a:lnTo>
                      <a:pt x="0" y="4513580"/>
                    </a:lnTo>
                    <a:lnTo>
                      <a:pt x="7467600" y="4513580"/>
                    </a:lnTo>
                    <a:lnTo>
                      <a:pt x="7467600" y="340360"/>
                    </a:lnTo>
                    <a:cubicBezTo>
                      <a:pt x="7467600" y="152400"/>
                      <a:pt x="7315200" y="0"/>
                      <a:pt x="7127240" y="0"/>
                    </a:cubicBezTo>
                    <a:close/>
                    <a:moveTo>
                      <a:pt x="7142480" y="4188460"/>
                    </a:moveTo>
                    <a:lnTo>
                      <a:pt x="314961" y="4188460"/>
                    </a:lnTo>
                    <a:lnTo>
                      <a:pt x="314961" y="353060"/>
                    </a:lnTo>
                    <a:lnTo>
                      <a:pt x="7142480" y="353060"/>
                    </a:lnTo>
                    <a:lnTo>
                      <a:pt x="7142480" y="41884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4514850"/>
                <a:ext cx="7467600" cy="695960"/>
              </a:xfrm>
              <a:custGeom>
                <a:avLst/>
                <a:gdLst/>
                <a:ahLst/>
                <a:cxnLst/>
                <a:rect r="r" b="b" t="t" l="l"/>
                <a:pathLst>
                  <a:path h="695960" w="7467600">
                    <a:moveTo>
                      <a:pt x="0" y="355600"/>
                    </a:moveTo>
                    <a:cubicBezTo>
                      <a:pt x="0" y="543560"/>
                      <a:pt x="152400" y="695960"/>
                      <a:pt x="340360" y="695960"/>
                    </a:cubicBezTo>
                    <a:lnTo>
                      <a:pt x="7127240" y="695960"/>
                    </a:lnTo>
                    <a:cubicBezTo>
                      <a:pt x="7315200" y="695960"/>
                      <a:pt x="7467600" y="543560"/>
                      <a:pt x="7467600" y="355600"/>
                    </a:cubicBezTo>
                    <a:lnTo>
                      <a:pt x="7467600" y="0"/>
                    </a:lnTo>
                    <a:lnTo>
                      <a:pt x="0" y="0"/>
                    </a:lnTo>
                    <a:lnTo>
                      <a:pt x="0" y="35560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  <p:sp>
            <p:nvSpPr>
              <p:cNvPr name="Freeform 15" id="15"/>
              <p:cNvSpPr/>
              <p:nvPr/>
            </p:nvSpPr>
            <p:spPr>
              <a:xfrm flipH="false" flipV="false" rot="0">
                <a:off x="2434265" y="5210810"/>
                <a:ext cx="2596530" cy="786130"/>
              </a:xfrm>
              <a:custGeom>
                <a:avLst/>
                <a:gdLst/>
                <a:ahLst/>
                <a:cxnLst/>
                <a:rect r="r" b="b" t="t" l="l"/>
                <a:pathLst>
                  <a:path h="786130" w="2596530">
                    <a:moveTo>
                      <a:pt x="1253815" y="0"/>
                    </a:moveTo>
                    <a:lnTo>
                      <a:pt x="448635" y="0"/>
                    </a:lnTo>
                    <a:cubicBezTo>
                      <a:pt x="448635" y="0"/>
                      <a:pt x="424505" y="370840"/>
                      <a:pt x="399105" y="525780"/>
                    </a:cubicBezTo>
                    <a:cubicBezTo>
                      <a:pt x="354655" y="791210"/>
                      <a:pt x="82875" y="706120"/>
                      <a:pt x="5405" y="762000"/>
                    </a:cubicBezTo>
                    <a:cubicBezTo>
                      <a:pt x="-4755" y="769620"/>
                      <a:pt x="325" y="786130"/>
                      <a:pt x="13025" y="786130"/>
                    </a:cubicBezTo>
                    <a:lnTo>
                      <a:pt x="2583505" y="786130"/>
                    </a:lnTo>
                    <a:cubicBezTo>
                      <a:pt x="2596205" y="786130"/>
                      <a:pt x="2601285" y="769620"/>
                      <a:pt x="2591125" y="762000"/>
                    </a:cubicBezTo>
                    <a:cubicBezTo>
                      <a:pt x="2513655" y="706120"/>
                      <a:pt x="2241875" y="791210"/>
                      <a:pt x="2197425" y="525780"/>
                    </a:cubicBezTo>
                    <a:cubicBezTo>
                      <a:pt x="2172025" y="370840"/>
                      <a:pt x="2147895" y="0"/>
                      <a:pt x="2147895" y="0"/>
                    </a:cubicBezTo>
                    <a:lnTo>
                      <a:pt x="1253815" y="0"/>
                    </a:lnTo>
                    <a:close/>
                  </a:path>
                </a:pathLst>
              </a:custGeom>
              <a:solidFill>
                <a:srgbClr val="BBBBBB"/>
              </a:solidFill>
            </p:spPr>
          </p:sp>
          <p:sp>
            <p:nvSpPr>
              <p:cNvPr name="Freeform 16" id="16"/>
              <p:cNvSpPr/>
              <p:nvPr/>
            </p:nvSpPr>
            <p:spPr>
              <a:xfrm flipH="false" flipV="false" rot="0">
                <a:off x="314960" y="353060"/>
                <a:ext cx="6827520" cy="3835400"/>
              </a:xfrm>
              <a:custGeom>
                <a:avLst/>
                <a:gdLst/>
                <a:ahLst/>
                <a:cxnLst/>
                <a:rect r="r" b="b" t="t" l="l"/>
                <a:pathLst>
                  <a:path h="3835400" w="6827520">
                    <a:moveTo>
                      <a:pt x="0" y="0"/>
                    </a:moveTo>
                    <a:lnTo>
                      <a:pt x="6827520" y="0"/>
                    </a:lnTo>
                    <a:lnTo>
                      <a:pt x="6827520" y="3835400"/>
                    </a:lnTo>
                    <a:lnTo>
                      <a:pt x="0" y="383540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0" t="0" r="0" b="-1245"/>
                </a:stretch>
              </a:blipFill>
            </p:spPr>
          </p:sp>
        </p:grpSp>
        <p:sp>
          <p:nvSpPr>
            <p:cNvPr name="Freeform 17" id="17"/>
            <p:cNvSpPr/>
            <p:nvPr/>
          </p:nvSpPr>
          <p:spPr>
            <a:xfrm flipH="false" flipV="false" rot="0">
              <a:off x="1146117" y="2441253"/>
              <a:ext cx="11014513" cy="1692421"/>
            </a:xfrm>
            <a:custGeom>
              <a:avLst/>
              <a:gdLst/>
              <a:ahLst/>
              <a:cxnLst/>
              <a:rect r="r" b="b" t="t" l="l"/>
              <a:pathLst>
                <a:path h="1692421" w="11014513">
                  <a:moveTo>
                    <a:pt x="0" y="0"/>
                  </a:moveTo>
                  <a:lnTo>
                    <a:pt x="11014513" y="0"/>
                  </a:lnTo>
                  <a:lnTo>
                    <a:pt x="11014513" y="1692421"/>
                  </a:lnTo>
                  <a:lnTo>
                    <a:pt x="0" y="16924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2933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2266849" y="4015153"/>
              <a:ext cx="10007036" cy="2383810"/>
            </a:xfrm>
            <a:custGeom>
              <a:avLst/>
              <a:gdLst/>
              <a:ahLst/>
              <a:cxnLst/>
              <a:rect r="r" b="b" t="t" l="l"/>
              <a:pathLst>
                <a:path h="2383810" w="10007036">
                  <a:moveTo>
                    <a:pt x="0" y="0"/>
                  </a:moveTo>
                  <a:lnTo>
                    <a:pt x="10007036" y="0"/>
                  </a:lnTo>
                  <a:lnTo>
                    <a:pt x="10007036" y="2383810"/>
                  </a:lnTo>
                  <a:lnTo>
                    <a:pt x="0" y="23838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6205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547015" y="4578981"/>
              <a:ext cx="2693140" cy="2791599"/>
            </a:xfrm>
            <a:custGeom>
              <a:avLst/>
              <a:gdLst/>
              <a:ahLst/>
              <a:cxnLst/>
              <a:rect r="r" b="b" t="t" l="l"/>
              <a:pathLst>
                <a:path h="2791599" w="2693140">
                  <a:moveTo>
                    <a:pt x="0" y="0"/>
                  </a:moveTo>
                  <a:lnTo>
                    <a:pt x="2693139" y="0"/>
                  </a:lnTo>
                  <a:lnTo>
                    <a:pt x="2693139" y="2791599"/>
                  </a:lnTo>
                  <a:lnTo>
                    <a:pt x="0" y="27915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2488" r="0" b="-2488"/>
              </a:stretch>
            </a:blipFill>
          </p:spPr>
        </p:sp>
        <p:grpSp>
          <p:nvGrpSpPr>
            <p:cNvPr name="Group 20" id="20"/>
            <p:cNvGrpSpPr/>
            <p:nvPr/>
          </p:nvGrpSpPr>
          <p:grpSpPr>
            <a:xfrm rot="0">
              <a:off x="611190" y="1403170"/>
              <a:ext cx="1655659" cy="3175811"/>
              <a:chOff x="0" y="0"/>
              <a:chExt cx="327044" cy="627321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327044" cy="627321"/>
              </a:xfrm>
              <a:custGeom>
                <a:avLst/>
                <a:gdLst/>
                <a:ahLst/>
                <a:cxnLst/>
                <a:rect r="r" b="b" t="t" l="l"/>
                <a:pathLst>
                  <a:path h="627321" w="327044">
                    <a:moveTo>
                      <a:pt x="0" y="0"/>
                    </a:moveTo>
                    <a:lnTo>
                      <a:pt x="327044" y="0"/>
                    </a:lnTo>
                    <a:lnTo>
                      <a:pt x="327044" y="627321"/>
                    </a:lnTo>
                    <a:lnTo>
                      <a:pt x="0" y="62732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47625"/>
                <a:ext cx="327044" cy="67494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1550360" y="1403170"/>
              <a:ext cx="1827540" cy="1183998"/>
              <a:chOff x="0" y="0"/>
              <a:chExt cx="360996" cy="233876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360996" cy="233876"/>
              </a:xfrm>
              <a:custGeom>
                <a:avLst/>
                <a:gdLst/>
                <a:ahLst/>
                <a:cxnLst/>
                <a:rect r="r" b="b" t="t" l="l"/>
                <a:pathLst>
                  <a:path h="233876" w="360996">
                    <a:moveTo>
                      <a:pt x="0" y="0"/>
                    </a:moveTo>
                    <a:lnTo>
                      <a:pt x="360996" y="0"/>
                    </a:lnTo>
                    <a:lnTo>
                      <a:pt x="360996" y="233876"/>
                    </a:lnTo>
                    <a:lnTo>
                      <a:pt x="0" y="233876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47625"/>
                <a:ext cx="360996" cy="28150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3227454" y="6186583"/>
              <a:ext cx="1243881" cy="1183998"/>
              <a:chOff x="0" y="0"/>
              <a:chExt cx="245705" cy="233876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245705" cy="233876"/>
              </a:xfrm>
              <a:custGeom>
                <a:avLst/>
                <a:gdLst/>
                <a:ahLst/>
                <a:cxnLst/>
                <a:rect r="r" b="b" t="t" l="l"/>
                <a:pathLst>
                  <a:path h="233876" w="245705">
                    <a:moveTo>
                      <a:pt x="0" y="0"/>
                    </a:moveTo>
                    <a:lnTo>
                      <a:pt x="245705" y="0"/>
                    </a:lnTo>
                    <a:lnTo>
                      <a:pt x="245705" y="233876"/>
                    </a:lnTo>
                    <a:lnTo>
                      <a:pt x="0" y="233876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0" y="-47625"/>
                <a:ext cx="245705" cy="28150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AutoShape 29" id="29"/>
            <p:cNvSpPr/>
            <p:nvPr/>
          </p:nvSpPr>
          <p:spPr>
            <a:xfrm>
              <a:off x="5017954" y="3403543"/>
              <a:ext cx="1831429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0" id="30"/>
            <p:cNvSpPr/>
            <p:nvPr/>
          </p:nvSpPr>
          <p:spPr>
            <a:xfrm>
              <a:off x="5870169" y="4437604"/>
              <a:ext cx="6110606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31" id="31"/>
          <p:cNvSpPr txBox="true"/>
          <p:nvPr/>
        </p:nvSpPr>
        <p:spPr>
          <a:xfrm rot="0">
            <a:off x="3677466" y="8502482"/>
            <a:ext cx="2909392" cy="641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060"/>
              </a:lnSpc>
              <a:spcBef>
                <a:spcPct val="0"/>
              </a:spcBef>
            </a:pPr>
            <a:r>
              <a:rPr lang="he-IL" sz="3614" u="sng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  <a:hlinkClick r:id="rId9" tooltip="https://13tv.co.il/item/news/politics/security/idf-904920026/"/>
                <a:rtl val="true"/>
              </a:rPr>
              <a:t>לכתבה המלאה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9378554"/>
            <a:chOff x="0" y="0"/>
            <a:chExt cx="22267606" cy="12504739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2267606" cy="11525865"/>
              <a:chOff x="0" y="0"/>
              <a:chExt cx="4398540" cy="227671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398540" cy="2276714"/>
              </a:xfrm>
              <a:custGeom>
                <a:avLst/>
                <a:gdLst/>
                <a:ahLst/>
                <a:cxnLst/>
                <a:rect r="r" b="b" t="t" l="l"/>
                <a:pathLst>
                  <a:path h="2276714" w="4398540">
                    <a:moveTo>
                      <a:pt x="0" y="0"/>
                    </a:moveTo>
                    <a:lnTo>
                      <a:pt x="4398540" y="0"/>
                    </a:lnTo>
                    <a:lnTo>
                      <a:pt x="4398540" y="2276714"/>
                    </a:lnTo>
                    <a:lnTo>
                      <a:pt x="0" y="2276714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7150" cap="sq">
                <a:solidFill>
                  <a:srgbClr val="193361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47625"/>
                <a:ext cx="4398540" cy="2324339"/>
              </a:xfrm>
              <a:prstGeom prst="rect">
                <a:avLst/>
              </a:prstGeom>
            </p:spPr>
            <p:txBody>
              <a:bodyPr anchor="ctr" rtlCol="false" tIns="194455" lIns="194455" bIns="194455" rIns="194455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225451" y="10222525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1317514" y="10222525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4220645" y="1352463"/>
            <a:ext cx="9846710" cy="7905837"/>
            <a:chOff x="0" y="0"/>
            <a:chExt cx="13128947" cy="10541116"/>
          </a:xfrm>
        </p:grpSpPr>
        <p:grpSp>
          <p:nvGrpSpPr>
            <p:cNvPr name="Group 11" id="11"/>
            <p:cNvGrpSpPr>
              <a:grpSpLocks noChangeAspect="true"/>
            </p:cNvGrpSpPr>
            <p:nvPr/>
          </p:nvGrpSpPr>
          <p:grpSpPr>
            <a:xfrm rot="0">
              <a:off x="0" y="0"/>
              <a:ext cx="13128947" cy="10541116"/>
              <a:chOff x="0" y="0"/>
              <a:chExt cx="7467600" cy="599567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7467600" cy="4513580"/>
              </a:xfrm>
              <a:custGeom>
                <a:avLst/>
                <a:gdLst/>
                <a:ahLst/>
                <a:cxnLst/>
                <a:rect r="r" b="b" t="t" l="l"/>
                <a:pathLst>
                  <a:path h="4513580" w="7467600">
                    <a:moveTo>
                      <a:pt x="7127240" y="0"/>
                    </a:moveTo>
                    <a:lnTo>
                      <a:pt x="340360" y="0"/>
                    </a:lnTo>
                    <a:cubicBezTo>
                      <a:pt x="152400" y="0"/>
                      <a:pt x="0" y="152400"/>
                      <a:pt x="0" y="340360"/>
                    </a:cubicBezTo>
                    <a:lnTo>
                      <a:pt x="0" y="4513580"/>
                    </a:lnTo>
                    <a:lnTo>
                      <a:pt x="7467600" y="4513580"/>
                    </a:lnTo>
                    <a:lnTo>
                      <a:pt x="7467600" y="340360"/>
                    </a:lnTo>
                    <a:cubicBezTo>
                      <a:pt x="7467600" y="152400"/>
                      <a:pt x="7315200" y="0"/>
                      <a:pt x="7127240" y="0"/>
                    </a:cubicBezTo>
                    <a:close/>
                    <a:moveTo>
                      <a:pt x="7142480" y="4188460"/>
                    </a:moveTo>
                    <a:lnTo>
                      <a:pt x="314961" y="4188460"/>
                    </a:lnTo>
                    <a:lnTo>
                      <a:pt x="314961" y="353060"/>
                    </a:lnTo>
                    <a:lnTo>
                      <a:pt x="7142480" y="353060"/>
                    </a:lnTo>
                    <a:lnTo>
                      <a:pt x="7142480" y="41884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4514850"/>
                <a:ext cx="7467600" cy="695960"/>
              </a:xfrm>
              <a:custGeom>
                <a:avLst/>
                <a:gdLst/>
                <a:ahLst/>
                <a:cxnLst/>
                <a:rect r="r" b="b" t="t" l="l"/>
                <a:pathLst>
                  <a:path h="695960" w="7467600">
                    <a:moveTo>
                      <a:pt x="0" y="355600"/>
                    </a:moveTo>
                    <a:cubicBezTo>
                      <a:pt x="0" y="543560"/>
                      <a:pt x="152400" y="695960"/>
                      <a:pt x="340360" y="695960"/>
                    </a:cubicBezTo>
                    <a:lnTo>
                      <a:pt x="7127240" y="695960"/>
                    </a:lnTo>
                    <a:cubicBezTo>
                      <a:pt x="7315200" y="695960"/>
                      <a:pt x="7467600" y="543560"/>
                      <a:pt x="7467600" y="355600"/>
                    </a:cubicBezTo>
                    <a:lnTo>
                      <a:pt x="7467600" y="0"/>
                    </a:lnTo>
                    <a:lnTo>
                      <a:pt x="0" y="0"/>
                    </a:lnTo>
                    <a:lnTo>
                      <a:pt x="0" y="35560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  <p:sp>
            <p:nvSpPr>
              <p:cNvPr name="Freeform 14" id="14"/>
              <p:cNvSpPr/>
              <p:nvPr/>
            </p:nvSpPr>
            <p:spPr>
              <a:xfrm flipH="false" flipV="false" rot="0">
                <a:off x="2434265" y="5210810"/>
                <a:ext cx="2596530" cy="786130"/>
              </a:xfrm>
              <a:custGeom>
                <a:avLst/>
                <a:gdLst/>
                <a:ahLst/>
                <a:cxnLst/>
                <a:rect r="r" b="b" t="t" l="l"/>
                <a:pathLst>
                  <a:path h="786130" w="2596530">
                    <a:moveTo>
                      <a:pt x="1253815" y="0"/>
                    </a:moveTo>
                    <a:lnTo>
                      <a:pt x="448635" y="0"/>
                    </a:lnTo>
                    <a:cubicBezTo>
                      <a:pt x="448635" y="0"/>
                      <a:pt x="424505" y="370840"/>
                      <a:pt x="399105" y="525780"/>
                    </a:cubicBezTo>
                    <a:cubicBezTo>
                      <a:pt x="354655" y="791210"/>
                      <a:pt x="82875" y="706120"/>
                      <a:pt x="5405" y="762000"/>
                    </a:cubicBezTo>
                    <a:cubicBezTo>
                      <a:pt x="-4755" y="769620"/>
                      <a:pt x="325" y="786130"/>
                      <a:pt x="13025" y="786130"/>
                    </a:cubicBezTo>
                    <a:lnTo>
                      <a:pt x="2583505" y="786130"/>
                    </a:lnTo>
                    <a:cubicBezTo>
                      <a:pt x="2596205" y="786130"/>
                      <a:pt x="2601285" y="769620"/>
                      <a:pt x="2591125" y="762000"/>
                    </a:cubicBezTo>
                    <a:cubicBezTo>
                      <a:pt x="2513655" y="706120"/>
                      <a:pt x="2241875" y="791210"/>
                      <a:pt x="2197425" y="525780"/>
                    </a:cubicBezTo>
                    <a:cubicBezTo>
                      <a:pt x="2172025" y="370840"/>
                      <a:pt x="2147895" y="0"/>
                      <a:pt x="2147895" y="0"/>
                    </a:cubicBezTo>
                    <a:lnTo>
                      <a:pt x="1253815" y="0"/>
                    </a:lnTo>
                    <a:close/>
                  </a:path>
                </a:pathLst>
              </a:custGeom>
              <a:solidFill>
                <a:srgbClr val="BBBBBB"/>
              </a:solidFill>
            </p:spPr>
          </p:sp>
          <p:sp>
            <p:nvSpPr>
              <p:cNvPr name="Freeform 15" id="15"/>
              <p:cNvSpPr/>
              <p:nvPr/>
            </p:nvSpPr>
            <p:spPr>
              <a:xfrm flipH="false" flipV="false" rot="0">
                <a:off x="314960" y="353060"/>
                <a:ext cx="6827520" cy="3835400"/>
              </a:xfrm>
              <a:custGeom>
                <a:avLst/>
                <a:gdLst/>
                <a:ahLst/>
                <a:cxnLst/>
                <a:rect r="r" b="b" t="t" l="l"/>
                <a:pathLst>
                  <a:path h="3835400" w="6827520">
                    <a:moveTo>
                      <a:pt x="0" y="0"/>
                    </a:moveTo>
                    <a:lnTo>
                      <a:pt x="6827520" y="0"/>
                    </a:lnTo>
                    <a:lnTo>
                      <a:pt x="6827520" y="3835400"/>
                    </a:lnTo>
                    <a:lnTo>
                      <a:pt x="0" y="383540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26237" b="0"/>
                </a:stretch>
              </a:blipFill>
            </p:spPr>
          </p:sp>
        </p:grpSp>
        <p:sp>
          <p:nvSpPr>
            <p:cNvPr name="Freeform 16" id="16"/>
            <p:cNvSpPr/>
            <p:nvPr/>
          </p:nvSpPr>
          <p:spPr>
            <a:xfrm flipH="false" flipV="false" rot="0">
              <a:off x="617829" y="5270558"/>
              <a:ext cx="11950479" cy="2080943"/>
            </a:xfrm>
            <a:custGeom>
              <a:avLst/>
              <a:gdLst/>
              <a:ahLst/>
              <a:cxnLst/>
              <a:rect r="r" b="b" t="t" l="l"/>
              <a:pathLst>
                <a:path h="2080943" w="11950479">
                  <a:moveTo>
                    <a:pt x="0" y="0"/>
                  </a:moveTo>
                  <a:lnTo>
                    <a:pt x="11950479" y="0"/>
                  </a:lnTo>
                  <a:lnTo>
                    <a:pt x="11950479" y="2080943"/>
                  </a:lnTo>
                  <a:lnTo>
                    <a:pt x="0" y="2080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47502" r="0" b="-36267"/>
              </a:stretch>
            </a:blipFill>
          </p:spPr>
        </p:sp>
        <p:sp>
          <p:nvSpPr>
            <p:cNvPr name="AutoShape 17" id="17"/>
            <p:cNvSpPr/>
            <p:nvPr/>
          </p:nvSpPr>
          <p:spPr>
            <a:xfrm>
              <a:off x="4820892" y="6799584"/>
              <a:ext cx="3756346" cy="0"/>
            </a:xfrm>
            <a:prstGeom prst="line">
              <a:avLst/>
            </a:prstGeom>
            <a:ln cap="flat" w="54806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6641235" y="8531057"/>
            <a:ext cx="470502" cy="613032"/>
          </a:xfrm>
          <a:custGeom>
            <a:avLst/>
            <a:gdLst/>
            <a:ahLst/>
            <a:cxnLst/>
            <a:rect r="r" b="b" t="t" l="l"/>
            <a:pathLst>
              <a:path h="613032" w="470502">
                <a:moveTo>
                  <a:pt x="0" y="0"/>
                </a:moveTo>
                <a:lnTo>
                  <a:pt x="470502" y="0"/>
                </a:lnTo>
                <a:lnTo>
                  <a:pt x="470502" y="613032"/>
                </a:lnTo>
                <a:lnTo>
                  <a:pt x="0" y="6130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3677466" y="8502482"/>
            <a:ext cx="2909392" cy="641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060"/>
              </a:lnSpc>
              <a:spcBef>
                <a:spcPct val="0"/>
              </a:spcBef>
            </a:pPr>
            <a:r>
              <a:rPr lang="he-IL" sz="3614" u="sng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  <a:hlinkClick r:id="rId7" tooltip="https://www.ynetnews.com/article/wrd7gjalc"/>
                <a:rtl val="true"/>
              </a:rPr>
              <a:t>לכתבה המלאה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9378554"/>
            <a:chOff x="0" y="0"/>
            <a:chExt cx="22267606" cy="12504739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2267606" cy="11525865"/>
              <a:chOff x="0" y="0"/>
              <a:chExt cx="4398540" cy="227671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398540" cy="2276714"/>
              </a:xfrm>
              <a:custGeom>
                <a:avLst/>
                <a:gdLst/>
                <a:ahLst/>
                <a:cxnLst/>
                <a:rect r="r" b="b" t="t" l="l"/>
                <a:pathLst>
                  <a:path h="2276714" w="4398540">
                    <a:moveTo>
                      <a:pt x="0" y="0"/>
                    </a:moveTo>
                    <a:lnTo>
                      <a:pt x="4398540" y="0"/>
                    </a:lnTo>
                    <a:lnTo>
                      <a:pt x="4398540" y="2276714"/>
                    </a:lnTo>
                    <a:lnTo>
                      <a:pt x="0" y="2276714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7150" cap="sq">
                <a:solidFill>
                  <a:srgbClr val="193361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47625"/>
                <a:ext cx="4398540" cy="2324339"/>
              </a:xfrm>
              <a:prstGeom prst="rect">
                <a:avLst/>
              </a:prstGeom>
            </p:spPr>
            <p:txBody>
              <a:bodyPr anchor="ctr" rtlCol="false" tIns="194455" lIns="194455" bIns="194455" rIns="194455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225451" y="10222525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1317514" y="10222525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6641235" y="8531057"/>
            <a:ext cx="470502" cy="613032"/>
          </a:xfrm>
          <a:custGeom>
            <a:avLst/>
            <a:gdLst/>
            <a:ahLst/>
            <a:cxnLst/>
            <a:rect r="r" b="b" t="t" l="l"/>
            <a:pathLst>
              <a:path h="613032" w="470502">
                <a:moveTo>
                  <a:pt x="0" y="0"/>
                </a:moveTo>
                <a:lnTo>
                  <a:pt x="470502" y="0"/>
                </a:lnTo>
                <a:lnTo>
                  <a:pt x="470502" y="613032"/>
                </a:lnTo>
                <a:lnTo>
                  <a:pt x="0" y="6130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220645" y="1352463"/>
            <a:ext cx="9846710" cy="7905837"/>
            <a:chOff x="0" y="0"/>
            <a:chExt cx="13128947" cy="10541116"/>
          </a:xfrm>
        </p:grpSpPr>
        <p:grpSp>
          <p:nvGrpSpPr>
            <p:cNvPr name="Group 12" id="12"/>
            <p:cNvGrpSpPr>
              <a:grpSpLocks noChangeAspect="true"/>
            </p:cNvGrpSpPr>
            <p:nvPr/>
          </p:nvGrpSpPr>
          <p:grpSpPr>
            <a:xfrm rot="0">
              <a:off x="0" y="0"/>
              <a:ext cx="13128947" cy="10541116"/>
              <a:chOff x="0" y="0"/>
              <a:chExt cx="7467600" cy="599567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7467600" cy="4513580"/>
              </a:xfrm>
              <a:custGeom>
                <a:avLst/>
                <a:gdLst/>
                <a:ahLst/>
                <a:cxnLst/>
                <a:rect r="r" b="b" t="t" l="l"/>
                <a:pathLst>
                  <a:path h="4513580" w="7467600">
                    <a:moveTo>
                      <a:pt x="7127240" y="0"/>
                    </a:moveTo>
                    <a:lnTo>
                      <a:pt x="340360" y="0"/>
                    </a:lnTo>
                    <a:cubicBezTo>
                      <a:pt x="152400" y="0"/>
                      <a:pt x="0" y="152400"/>
                      <a:pt x="0" y="340360"/>
                    </a:cubicBezTo>
                    <a:lnTo>
                      <a:pt x="0" y="4513580"/>
                    </a:lnTo>
                    <a:lnTo>
                      <a:pt x="7467600" y="4513580"/>
                    </a:lnTo>
                    <a:lnTo>
                      <a:pt x="7467600" y="340360"/>
                    </a:lnTo>
                    <a:cubicBezTo>
                      <a:pt x="7467600" y="152400"/>
                      <a:pt x="7315200" y="0"/>
                      <a:pt x="7127240" y="0"/>
                    </a:cubicBezTo>
                    <a:close/>
                    <a:moveTo>
                      <a:pt x="7142480" y="4188460"/>
                    </a:moveTo>
                    <a:lnTo>
                      <a:pt x="314961" y="4188460"/>
                    </a:lnTo>
                    <a:lnTo>
                      <a:pt x="314961" y="353060"/>
                    </a:lnTo>
                    <a:lnTo>
                      <a:pt x="7142480" y="353060"/>
                    </a:lnTo>
                    <a:lnTo>
                      <a:pt x="7142480" y="41884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4514850"/>
                <a:ext cx="7467600" cy="695960"/>
              </a:xfrm>
              <a:custGeom>
                <a:avLst/>
                <a:gdLst/>
                <a:ahLst/>
                <a:cxnLst/>
                <a:rect r="r" b="b" t="t" l="l"/>
                <a:pathLst>
                  <a:path h="695960" w="7467600">
                    <a:moveTo>
                      <a:pt x="0" y="355600"/>
                    </a:moveTo>
                    <a:cubicBezTo>
                      <a:pt x="0" y="543560"/>
                      <a:pt x="152400" y="695960"/>
                      <a:pt x="340360" y="695960"/>
                    </a:cubicBezTo>
                    <a:lnTo>
                      <a:pt x="7127240" y="695960"/>
                    </a:lnTo>
                    <a:cubicBezTo>
                      <a:pt x="7315200" y="695960"/>
                      <a:pt x="7467600" y="543560"/>
                      <a:pt x="7467600" y="355600"/>
                    </a:cubicBezTo>
                    <a:lnTo>
                      <a:pt x="7467600" y="0"/>
                    </a:lnTo>
                    <a:lnTo>
                      <a:pt x="0" y="0"/>
                    </a:lnTo>
                    <a:lnTo>
                      <a:pt x="0" y="35560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  <p:sp>
            <p:nvSpPr>
              <p:cNvPr name="Freeform 15" id="15"/>
              <p:cNvSpPr/>
              <p:nvPr/>
            </p:nvSpPr>
            <p:spPr>
              <a:xfrm flipH="false" flipV="false" rot="0">
                <a:off x="2434265" y="5210810"/>
                <a:ext cx="2596530" cy="786130"/>
              </a:xfrm>
              <a:custGeom>
                <a:avLst/>
                <a:gdLst/>
                <a:ahLst/>
                <a:cxnLst/>
                <a:rect r="r" b="b" t="t" l="l"/>
                <a:pathLst>
                  <a:path h="786130" w="2596530">
                    <a:moveTo>
                      <a:pt x="1253815" y="0"/>
                    </a:moveTo>
                    <a:lnTo>
                      <a:pt x="448635" y="0"/>
                    </a:lnTo>
                    <a:cubicBezTo>
                      <a:pt x="448635" y="0"/>
                      <a:pt x="424505" y="370840"/>
                      <a:pt x="399105" y="525780"/>
                    </a:cubicBezTo>
                    <a:cubicBezTo>
                      <a:pt x="354655" y="791210"/>
                      <a:pt x="82875" y="706120"/>
                      <a:pt x="5405" y="762000"/>
                    </a:cubicBezTo>
                    <a:cubicBezTo>
                      <a:pt x="-4755" y="769620"/>
                      <a:pt x="325" y="786130"/>
                      <a:pt x="13025" y="786130"/>
                    </a:cubicBezTo>
                    <a:lnTo>
                      <a:pt x="2583505" y="786130"/>
                    </a:lnTo>
                    <a:cubicBezTo>
                      <a:pt x="2596205" y="786130"/>
                      <a:pt x="2601285" y="769620"/>
                      <a:pt x="2591125" y="762000"/>
                    </a:cubicBezTo>
                    <a:cubicBezTo>
                      <a:pt x="2513655" y="706120"/>
                      <a:pt x="2241875" y="791210"/>
                      <a:pt x="2197425" y="525780"/>
                    </a:cubicBezTo>
                    <a:cubicBezTo>
                      <a:pt x="2172025" y="370840"/>
                      <a:pt x="2147895" y="0"/>
                      <a:pt x="2147895" y="0"/>
                    </a:cubicBezTo>
                    <a:lnTo>
                      <a:pt x="1253815" y="0"/>
                    </a:lnTo>
                    <a:close/>
                  </a:path>
                </a:pathLst>
              </a:custGeom>
              <a:solidFill>
                <a:srgbClr val="BBBBBB"/>
              </a:solidFill>
            </p:spPr>
          </p:sp>
          <p:sp>
            <p:nvSpPr>
              <p:cNvPr name="Freeform 16" id="16"/>
              <p:cNvSpPr/>
              <p:nvPr/>
            </p:nvSpPr>
            <p:spPr>
              <a:xfrm flipH="false" flipV="false" rot="0">
                <a:off x="314960" y="353060"/>
                <a:ext cx="6827520" cy="3835400"/>
              </a:xfrm>
              <a:custGeom>
                <a:avLst/>
                <a:gdLst/>
                <a:ahLst/>
                <a:cxnLst/>
                <a:rect r="r" b="b" t="t" l="l"/>
                <a:pathLst>
                  <a:path h="3835400" w="6827520">
                    <a:moveTo>
                      <a:pt x="0" y="0"/>
                    </a:moveTo>
                    <a:lnTo>
                      <a:pt x="6827520" y="0"/>
                    </a:lnTo>
                    <a:lnTo>
                      <a:pt x="6827520" y="3835400"/>
                    </a:lnTo>
                    <a:lnTo>
                      <a:pt x="0" y="383540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8364" t="0" r="-8364" b="0"/>
                </a:stretch>
              </a:blipFill>
            </p:spPr>
          </p:sp>
        </p:grpSp>
        <p:sp>
          <p:nvSpPr>
            <p:cNvPr name="Freeform 17" id="17"/>
            <p:cNvSpPr/>
            <p:nvPr/>
          </p:nvSpPr>
          <p:spPr>
            <a:xfrm flipH="false" flipV="false" rot="0">
              <a:off x="614473" y="3097053"/>
              <a:ext cx="11939471" cy="1729063"/>
            </a:xfrm>
            <a:custGeom>
              <a:avLst/>
              <a:gdLst/>
              <a:ahLst/>
              <a:cxnLst/>
              <a:rect r="r" b="b" t="t" l="l"/>
              <a:pathLst>
                <a:path h="1729063" w="11939471">
                  <a:moveTo>
                    <a:pt x="0" y="0"/>
                  </a:moveTo>
                  <a:lnTo>
                    <a:pt x="11939471" y="0"/>
                  </a:lnTo>
                  <a:lnTo>
                    <a:pt x="11939471" y="1729063"/>
                  </a:lnTo>
                  <a:lnTo>
                    <a:pt x="0" y="17290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139" t="-27528" r="0" b="-24381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563673" y="4788016"/>
              <a:ext cx="11990271" cy="1873791"/>
            </a:xfrm>
            <a:custGeom>
              <a:avLst/>
              <a:gdLst/>
              <a:ahLst/>
              <a:cxnLst/>
              <a:rect r="r" b="b" t="t" l="l"/>
              <a:pathLst>
                <a:path h="1873791" w="11990271">
                  <a:moveTo>
                    <a:pt x="0" y="0"/>
                  </a:moveTo>
                  <a:lnTo>
                    <a:pt x="11990271" y="0"/>
                  </a:lnTo>
                  <a:lnTo>
                    <a:pt x="11990271" y="1873791"/>
                  </a:lnTo>
                  <a:lnTo>
                    <a:pt x="0" y="1873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10608" r="-10503" b="-16670"/>
              </a:stretch>
            </a:blipFill>
          </p:spPr>
        </p:sp>
        <p:sp>
          <p:nvSpPr>
            <p:cNvPr name="AutoShape 19" id="19"/>
            <p:cNvSpPr/>
            <p:nvPr/>
          </p:nvSpPr>
          <p:spPr>
            <a:xfrm>
              <a:off x="4456458" y="3486661"/>
              <a:ext cx="3756346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0" id="20"/>
            <p:cNvSpPr/>
            <p:nvPr/>
          </p:nvSpPr>
          <p:spPr>
            <a:xfrm>
              <a:off x="2808127" y="5245158"/>
              <a:ext cx="8909835" cy="2540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1" id="21"/>
            <p:cNvSpPr/>
            <p:nvPr/>
          </p:nvSpPr>
          <p:spPr>
            <a:xfrm>
              <a:off x="929954" y="5715058"/>
              <a:ext cx="2924836" cy="9854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22" id="22"/>
          <p:cNvSpPr txBox="true"/>
          <p:nvPr/>
        </p:nvSpPr>
        <p:spPr>
          <a:xfrm rot="0">
            <a:off x="3677466" y="8502482"/>
            <a:ext cx="2909392" cy="641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060"/>
              </a:lnSpc>
              <a:spcBef>
                <a:spcPct val="0"/>
              </a:spcBef>
            </a:pPr>
            <a:r>
              <a:rPr lang="he-IL" sz="3614" u="sng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  <a:hlinkClick r:id="rId8" tooltip="https://www.timesofisrael.com/families-of-soldiers-who-died-by-suicide-petition-high-court-for-idf-recognition/"/>
                <a:rtl val="true"/>
              </a:rPr>
              <a:t>לכתבה המלאה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9378554"/>
            <a:chOff x="0" y="0"/>
            <a:chExt cx="22267606" cy="12504739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2267606" cy="11525865"/>
              <a:chOff x="0" y="0"/>
              <a:chExt cx="4398540" cy="227671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398540" cy="2276714"/>
              </a:xfrm>
              <a:custGeom>
                <a:avLst/>
                <a:gdLst/>
                <a:ahLst/>
                <a:cxnLst/>
                <a:rect r="r" b="b" t="t" l="l"/>
                <a:pathLst>
                  <a:path h="2276714" w="4398540">
                    <a:moveTo>
                      <a:pt x="0" y="0"/>
                    </a:moveTo>
                    <a:lnTo>
                      <a:pt x="4398540" y="0"/>
                    </a:lnTo>
                    <a:lnTo>
                      <a:pt x="4398540" y="2276714"/>
                    </a:lnTo>
                    <a:lnTo>
                      <a:pt x="0" y="2276714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7150" cap="sq">
                <a:solidFill>
                  <a:srgbClr val="193361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47625"/>
                <a:ext cx="4398540" cy="2324339"/>
              </a:xfrm>
              <a:prstGeom prst="rect">
                <a:avLst/>
              </a:prstGeom>
            </p:spPr>
            <p:txBody>
              <a:bodyPr anchor="ctr" rtlCol="false" tIns="194455" lIns="194455" bIns="194455" rIns="194455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225451" y="10222525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1317514" y="10222525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3669498" y="2103506"/>
            <a:ext cx="10949004" cy="7154794"/>
            <a:chOff x="0" y="0"/>
            <a:chExt cx="12827000" cy="8382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417830" y="478790"/>
              <a:ext cx="11991340" cy="6736080"/>
            </a:xfrm>
            <a:custGeom>
              <a:avLst/>
              <a:gdLst/>
              <a:ahLst/>
              <a:cxnLst/>
              <a:rect r="r" b="b" t="t" l="l"/>
              <a:pathLst>
                <a:path h="6736080" w="11991340">
                  <a:moveTo>
                    <a:pt x="0" y="0"/>
                  </a:moveTo>
                  <a:lnTo>
                    <a:pt x="11991340" y="0"/>
                  </a:lnTo>
                  <a:lnTo>
                    <a:pt x="11991340" y="6736080"/>
                  </a:lnTo>
                  <a:lnTo>
                    <a:pt x="0" y="6736080"/>
                  </a:lnTo>
                  <a:close/>
                </a:path>
              </a:pathLst>
            </a:custGeom>
            <a:blipFill>
              <a:blip r:embed="rId3"/>
              <a:stretch>
                <a:fillRect l="-5073" t="0" r="-5073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2827000" cy="8382000"/>
            </a:xfrm>
            <a:custGeom>
              <a:avLst/>
              <a:gdLst/>
              <a:ahLst/>
              <a:cxnLst/>
              <a:rect r="r" b="b" t="t" l="l"/>
              <a:pathLst>
                <a:path h="8382000" w="12827000">
                  <a:moveTo>
                    <a:pt x="0" y="0"/>
                  </a:moveTo>
                  <a:lnTo>
                    <a:pt x="12827000" y="0"/>
                  </a:lnTo>
                  <a:lnTo>
                    <a:pt x="12827000" y="8382000"/>
                  </a:lnTo>
                  <a:lnTo>
                    <a:pt x="0" y="8382000"/>
                  </a:lnTo>
                  <a:close/>
                </a:path>
              </a:pathLst>
            </a:custGeom>
          </p:spPr>
        </p:sp>
      </p:grpSp>
      <p:sp>
        <p:nvSpPr>
          <p:cNvPr name="TextBox 13" id="13"/>
          <p:cNvSpPr txBox="true"/>
          <p:nvPr/>
        </p:nvSpPr>
        <p:spPr>
          <a:xfrm rot="0">
            <a:off x="2396836" y="923925"/>
            <a:ext cx="13494328" cy="86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7000"/>
              </a:lnSpc>
              <a:spcBef>
                <a:spcPct val="0"/>
              </a:spcBef>
            </a:pPr>
            <a:r>
              <a:rPr lang="he-IL" sz="5000" u="sng">
                <a:solidFill>
                  <a:srgbClr val="113E6C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ערוץ </a:t>
            </a:r>
            <a:r>
              <a:rPr lang="en-US" sz="5000" u="sng">
                <a:solidFill>
                  <a:srgbClr val="113E6C"/>
                </a:solidFill>
                <a:latin typeface="Suez One"/>
                <a:ea typeface="Suez One"/>
                <a:cs typeface="Suez One"/>
                <a:sym typeface="Suez One"/>
              </a:rPr>
              <a:t>13</a:t>
            </a:r>
            <a:r>
              <a:rPr lang="he-IL" sz="5000" u="sng">
                <a:solidFill>
                  <a:srgbClr val="113E6C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 -  חדשות היום עם אלי ראכלין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9378554"/>
            <a:chOff x="0" y="0"/>
            <a:chExt cx="22267606" cy="12504739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2267606" cy="11525865"/>
              <a:chOff x="0" y="0"/>
              <a:chExt cx="4398540" cy="227671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398540" cy="2276714"/>
              </a:xfrm>
              <a:custGeom>
                <a:avLst/>
                <a:gdLst/>
                <a:ahLst/>
                <a:cxnLst/>
                <a:rect r="r" b="b" t="t" l="l"/>
                <a:pathLst>
                  <a:path h="2276714" w="4398540">
                    <a:moveTo>
                      <a:pt x="0" y="0"/>
                    </a:moveTo>
                    <a:lnTo>
                      <a:pt x="4398540" y="0"/>
                    </a:lnTo>
                    <a:lnTo>
                      <a:pt x="4398540" y="2276714"/>
                    </a:lnTo>
                    <a:lnTo>
                      <a:pt x="0" y="2276714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7150" cap="sq">
                <a:solidFill>
                  <a:srgbClr val="193361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47625"/>
                <a:ext cx="4398540" cy="2324339"/>
              </a:xfrm>
              <a:prstGeom prst="rect">
                <a:avLst/>
              </a:prstGeom>
            </p:spPr>
            <p:txBody>
              <a:bodyPr anchor="ctr" rtlCol="false" tIns="194455" lIns="194455" bIns="194455" rIns="194455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225451" y="10222525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1317514" y="10222525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3669498" y="2103506"/>
            <a:ext cx="10949004" cy="7154794"/>
            <a:chOff x="0" y="0"/>
            <a:chExt cx="12827000" cy="8382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417830" y="478790"/>
              <a:ext cx="11991340" cy="6736080"/>
            </a:xfrm>
            <a:custGeom>
              <a:avLst/>
              <a:gdLst/>
              <a:ahLst/>
              <a:cxnLst/>
              <a:rect r="r" b="b" t="t" l="l"/>
              <a:pathLst>
                <a:path h="6736080" w="11991340">
                  <a:moveTo>
                    <a:pt x="0" y="0"/>
                  </a:moveTo>
                  <a:lnTo>
                    <a:pt x="11991340" y="0"/>
                  </a:lnTo>
                  <a:lnTo>
                    <a:pt x="11991340" y="6736080"/>
                  </a:lnTo>
                  <a:lnTo>
                    <a:pt x="0" y="6736080"/>
                  </a:lnTo>
                  <a:close/>
                </a:path>
              </a:pathLst>
            </a:custGeom>
            <a:blipFill>
              <a:blip r:embed="rId3"/>
              <a:stretch>
                <a:fillRect l="0" t="-67" r="0" b="-67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2827000" cy="8382000"/>
            </a:xfrm>
            <a:custGeom>
              <a:avLst/>
              <a:gdLst/>
              <a:ahLst/>
              <a:cxnLst/>
              <a:rect r="r" b="b" t="t" l="l"/>
              <a:pathLst>
                <a:path h="8382000" w="12827000">
                  <a:moveTo>
                    <a:pt x="0" y="0"/>
                  </a:moveTo>
                  <a:lnTo>
                    <a:pt x="12827000" y="0"/>
                  </a:lnTo>
                  <a:lnTo>
                    <a:pt x="12827000" y="8382000"/>
                  </a:lnTo>
                  <a:lnTo>
                    <a:pt x="0" y="8382000"/>
                  </a:lnTo>
                  <a:close/>
                </a:path>
              </a:pathLst>
            </a:custGeom>
          </p:spPr>
        </p:sp>
      </p:grpSp>
      <p:sp>
        <p:nvSpPr>
          <p:cNvPr name="TextBox 13" id="13"/>
          <p:cNvSpPr txBox="true"/>
          <p:nvPr/>
        </p:nvSpPr>
        <p:spPr>
          <a:xfrm rot="0">
            <a:off x="2396836" y="923925"/>
            <a:ext cx="13494328" cy="86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7000"/>
              </a:lnSpc>
              <a:spcBef>
                <a:spcPct val="0"/>
              </a:spcBef>
            </a:pPr>
            <a:r>
              <a:rPr lang="he-IL" sz="5000" u="sng">
                <a:solidFill>
                  <a:srgbClr val="113E6C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ערוץ </a:t>
            </a:r>
            <a:r>
              <a:rPr lang="en-US" sz="5000" u="sng">
                <a:solidFill>
                  <a:srgbClr val="113E6C"/>
                </a:solidFill>
                <a:latin typeface="Suez One"/>
                <a:ea typeface="Suez One"/>
                <a:cs typeface="Suez One"/>
                <a:sym typeface="Suez One"/>
              </a:rPr>
              <a:t>13</a:t>
            </a:r>
            <a:r>
              <a:rPr lang="he-IL" sz="5000" u="sng">
                <a:solidFill>
                  <a:srgbClr val="113E6C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 -  חדשות היום עם אלי ראכלין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8644398"/>
            <a:chOff x="0" y="0"/>
            <a:chExt cx="4398540" cy="22767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98540" cy="2276714"/>
            </a:xfrm>
            <a:custGeom>
              <a:avLst/>
              <a:gdLst/>
              <a:ahLst/>
              <a:cxnLst/>
              <a:rect r="r" b="b" t="t" l="l"/>
              <a:pathLst>
                <a:path h="2276714" w="4398540">
                  <a:moveTo>
                    <a:pt x="0" y="0"/>
                  </a:moveTo>
                  <a:lnTo>
                    <a:pt x="4398540" y="0"/>
                  </a:lnTo>
                  <a:lnTo>
                    <a:pt x="4398540" y="2276714"/>
                  </a:lnTo>
                  <a:lnTo>
                    <a:pt x="0" y="22767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19336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398540" cy="23243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12736" y="8488195"/>
            <a:ext cx="1692396" cy="1711660"/>
            <a:chOff x="0" y="0"/>
            <a:chExt cx="2256527" cy="2282214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92063" y="0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3826397" y="8488195"/>
            <a:ext cx="470502" cy="613032"/>
          </a:xfrm>
          <a:custGeom>
            <a:avLst/>
            <a:gdLst/>
            <a:ahLst/>
            <a:cxnLst/>
            <a:rect r="r" b="b" t="t" l="l"/>
            <a:pathLst>
              <a:path h="613032" w="470502">
                <a:moveTo>
                  <a:pt x="0" y="0"/>
                </a:moveTo>
                <a:lnTo>
                  <a:pt x="470502" y="0"/>
                </a:lnTo>
                <a:lnTo>
                  <a:pt x="470502" y="613032"/>
                </a:lnTo>
                <a:lnTo>
                  <a:pt x="0" y="6130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853800" y="8459620"/>
            <a:ext cx="2909392" cy="641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060"/>
              </a:lnSpc>
              <a:spcBef>
                <a:spcPct val="0"/>
              </a:spcBef>
            </a:pPr>
            <a:r>
              <a:rPr lang="he-IL" sz="3614" u="sng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  <a:hlinkClick r:id="rId5" tooltip="https://www.msn.com/he-il/news/other/%D7%9E%D7%A9%D7%A4%D7%97%D7%95%D7%AA-%D7%94%D7%97%D7%99%D7%99%D7%9C%D7%99%D7%9D-%D7%A9%D7%94%D7%AA%D7%90%D7%91%D7%93%D7%95-%D7%91%D7%AA%D7%95%D7%9D-%D7%A9%D7%99%D7%A8%D7%95%D7%AA%D7%9D-%D7%A2%D7%AA%D7%A8%D7%95-%D7%9C%D7%91%D7%92%D7%A5-%D7%93%D7%95%D7%A8%D7%A9%D7%99%D7%9D-%D7%94%D7%9B%D7%A8%D7%94-%D7%9B%D7%97%D7%9C%D7%9C%D7%99-%D7%A6%D7%94%D7%9C/ar-AA1TK8Th?ocid=BingNewsVerp"/>
                <a:rtl val="true"/>
              </a:rPr>
              <a:t>לכתבה המלאה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7657315" y="8488195"/>
            <a:ext cx="470502" cy="613032"/>
          </a:xfrm>
          <a:custGeom>
            <a:avLst/>
            <a:gdLst/>
            <a:ahLst/>
            <a:cxnLst/>
            <a:rect r="r" b="b" t="t" l="l"/>
            <a:pathLst>
              <a:path h="613032" w="470502">
                <a:moveTo>
                  <a:pt x="0" y="0"/>
                </a:moveTo>
                <a:lnTo>
                  <a:pt x="470501" y="0"/>
                </a:lnTo>
                <a:lnTo>
                  <a:pt x="470501" y="613032"/>
                </a:lnTo>
                <a:lnTo>
                  <a:pt x="0" y="6130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4571107" y="1208367"/>
            <a:ext cx="3679148" cy="7279828"/>
            <a:chOff x="0" y="0"/>
            <a:chExt cx="4905531" cy="9706437"/>
          </a:xfrm>
        </p:grpSpPr>
        <p:grpSp>
          <p:nvGrpSpPr>
            <p:cNvPr name="Group 14" id="14"/>
            <p:cNvGrpSpPr>
              <a:grpSpLocks noChangeAspect="true"/>
            </p:cNvGrpSpPr>
            <p:nvPr/>
          </p:nvGrpSpPr>
          <p:grpSpPr>
            <a:xfrm rot="0">
              <a:off x="0" y="0"/>
              <a:ext cx="4905531" cy="9706437"/>
              <a:chOff x="0" y="0"/>
              <a:chExt cx="2620010" cy="518414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53340" y="25400"/>
                <a:ext cx="2513330" cy="5132070"/>
              </a:xfrm>
              <a:custGeom>
                <a:avLst/>
                <a:gdLst/>
                <a:ahLst/>
                <a:cxnLst/>
                <a:rect r="r" b="b" t="t" l="l"/>
                <a:pathLst>
                  <a:path h="5132070" w="2513330">
                    <a:moveTo>
                      <a:pt x="2159000" y="0"/>
                    </a:moveTo>
                    <a:lnTo>
                      <a:pt x="354330" y="0"/>
                    </a:lnTo>
                    <a:cubicBezTo>
                      <a:pt x="158750" y="0"/>
                      <a:pt x="0" y="158750"/>
                      <a:pt x="0" y="354330"/>
                    </a:cubicBezTo>
                    <a:lnTo>
                      <a:pt x="0" y="4777740"/>
                    </a:lnTo>
                    <a:cubicBezTo>
                      <a:pt x="0" y="4973320"/>
                      <a:pt x="158750" y="5132070"/>
                      <a:pt x="354330" y="5132070"/>
                    </a:cubicBezTo>
                    <a:lnTo>
                      <a:pt x="2159000" y="5132070"/>
                    </a:lnTo>
                    <a:cubicBezTo>
                      <a:pt x="2354580" y="5132070"/>
                      <a:pt x="2513330" y="4973320"/>
                      <a:pt x="2513330" y="4777740"/>
                    </a:cubicBezTo>
                    <a:lnTo>
                      <a:pt x="2513330" y="354330"/>
                    </a:lnTo>
                    <a:cubicBezTo>
                      <a:pt x="2513330" y="158750"/>
                      <a:pt x="2354580" y="0"/>
                      <a:pt x="2159000" y="0"/>
                    </a:cubicBezTo>
                    <a:close/>
                    <a:moveTo>
                      <a:pt x="1558290" y="162560"/>
                    </a:moveTo>
                    <a:cubicBezTo>
                      <a:pt x="1576070" y="162560"/>
                      <a:pt x="1590040" y="176530"/>
                      <a:pt x="1590040" y="194310"/>
                    </a:cubicBezTo>
                    <a:cubicBezTo>
                      <a:pt x="1590040" y="212090"/>
                      <a:pt x="1576070" y="226060"/>
                      <a:pt x="1558290" y="226060"/>
                    </a:cubicBezTo>
                    <a:cubicBezTo>
                      <a:pt x="1540510" y="226060"/>
                      <a:pt x="1526540" y="212090"/>
                      <a:pt x="1526540" y="194310"/>
                    </a:cubicBezTo>
                    <a:cubicBezTo>
                      <a:pt x="1526540" y="176530"/>
                      <a:pt x="1541780" y="162560"/>
                      <a:pt x="1558290" y="162560"/>
                    </a:cubicBezTo>
                    <a:close/>
                    <a:moveTo>
                      <a:pt x="1089660" y="172720"/>
                    </a:moveTo>
                    <a:lnTo>
                      <a:pt x="1394460" y="172720"/>
                    </a:lnTo>
                    <a:cubicBezTo>
                      <a:pt x="1405890" y="172720"/>
                      <a:pt x="1416050" y="181610"/>
                      <a:pt x="1416050" y="194310"/>
                    </a:cubicBezTo>
                    <a:cubicBezTo>
                      <a:pt x="1416050" y="207010"/>
                      <a:pt x="1405890" y="215900"/>
                      <a:pt x="1394460" y="215900"/>
                    </a:cubicBezTo>
                    <a:lnTo>
                      <a:pt x="1089660" y="215900"/>
                    </a:lnTo>
                    <a:cubicBezTo>
                      <a:pt x="1078230" y="215900"/>
                      <a:pt x="1068070" y="207010"/>
                      <a:pt x="1068070" y="194310"/>
                    </a:cubicBezTo>
                    <a:cubicBezTo>
                      <a:pt x="1068070" y="181610"/>
                      <a:pt x="1078230" y="172720"/>
                      <a:pt x="1089660" y="172720"/>
                    </a:cubicBezTo>
                    <a:close/>
                    <a:moveTo>
                      <a:pt x="2383790" y="4798060"/>
                    </a:moveTo>
                    <a:cubicBezTo>
                      <a:pt x="2383790" y="4913630"/>
                      <a:pt x="2289810" y="5007610"/>
                      <a:pt x="2174240" y="5007610"/>
                    </a:cubicBezTo>
                    <a:lnTo>
                      <a:pt x="341630" y="5007610"/>
                    </a:lnTo>
                    <a:cubicBezTo>
                      <a:pt x="226060" y="5007610"/>
                      <a:pt x="132080" y="4913630"/>
                      <a:pt x="132080" y="4798060"/>
                    </a:cubicBezTo>
                    <a:lnTo>
                      <a:pt x="132080" y="340360"/>
                    </a:lnTo>
                    <a:cubicBezTo>
                      <a:pt x="132080" y="224790"/>
                      <a:pt x="226060" y="130810"/>
                      <a:pt x="341630" y="130810"/>
                    </a:cubicBezTo>
                    <a:lnTo>
                      <a:pt x="614680" y="130810"/>
                    </a:lnTo>
                    <a:lnTo>
                      <a:pt x="614680" y="187960"/>
                    </a:lnTo>
                    <a:cubicBezTo>
                      <a:pt x="614680" y="252730"/>
                      <a:pt x="668020" y="306070"/>
                      <a:pt x="732790" y="306070"/>
                    </a:cubicBezTo>
                    <a:lnTo>
                      <a:pt x="1783080" y="306070"/>
                    </a:lnTo>
                    <a:cubicBezTo>
                      <a:pt x="1847850" y="306070"/>
                      <a:pt x="1901190" y="252730"/>
                      <a:pt x="1901190" y="187960"/>
                    </a:cubicBezTo>
                    <a:lnTo>
                      <a:pt x="1901190" y="130810"/>
                    </a:lnTo>
                    <a:lnTo>
                      <a:pt x="2172970" y="130810"/>
                    </a:lnTo>
                    <a:cubicBezTo>
                      <a:pt x="2288540" y="130810"/>
                      <a:pt x="2382520" y="224790"/>
                      <a:pt x="2382520" y="340360"/>
                    </a:cubicBezTo>
                    <a:lnTo>
                      <a:pt x="2382520" y="47980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16" id="16"/>
              <p:cNvSpPr/>
              <p:nvPr/>
            </p:nvSpPr>
            <p:spPr>
              <a:xfrm flipH="false" flipV="false" rot="0">
                <a:off x="185420" y="156210"/>
                <a:ext cx="2250453" cy="4876800"/>
              </a:xfrm>
              <a:custGeom>
                <a:avLst/>
                <a:gdLst/>
                <a:ahLst/>
                <a:cxnLst/>
                <a:rect r="r" b="b" t="t" l="l"/>
                <a:pathLst>
                  <a:path h="4876800" w="2250453">
                    <a:moveTo>
                      <a:pt x="2040890" y="0"/>
                    </a:moveTo>
                    <a:lnTo>
                      <a:pt x="1769110" y="0"/>
                    </a:lnTo>
                    <a:lnTo>
                      <a:pt x="1769110" y="57150"/>
                    </a:lnTo>
                    <a:cubicBezTo>
                      <a:pt x="1769110" y="121920"/>
                      <a:pt x="1715770" y="175260"/>
                      <a:pt x="1651000" y="175260"/>
                    </a:cubicBezTo>
                    <a:lnTo>
                      <a:pt x="601980" y="175260"/>
                    </a:lnTo>
                    <a:cubicBezTo>
                      <a:pt x="537210" y="175260"/>
                      <a:pt x="483870" y="121920"/>
                      <a:pt x="483870" y="57150"/>
                    </a:cubicBezTo>
                    <a:lnTo>
                      <a:pt x="483870" y="0"/>
                    </a:lnTo>
                    <a:lnTo>
                      <a:pt x="209550" y="0"/>
                    </a:lnTo>
                    <a:cubicBezTo>
                      <a:pt x="93980" y="0"/>
                      <a:pt x="0" y="93980"/>
                      <a:pt x="0" y="209550"/>
                    </a:cubicBezTo>
                    <a:lnTo>
                      <a:pt x="0" y="4667250"/>
                    </a:lnTo>
                    <a:cubicBezTo>
                      <a:pt x="0" y="4782820"/>
                      <a:pt x="93980" y="4876800"/>
                      <a:pt x="209550" y="4876800"/>
                    </a:cubicBezTo>
                    <a:lnTo>
                      <a:pt x="2040890" y="4876800"/>
                    </a:lnTo>
                    <a:cubicBezTo>
                      <a:pt x="2156460" y="4876800"/>
                      <a:pt x="2250440" y="4782820"/>
                      <a:pt x="2250440" y="4667250"/>
                    </a:cubicBezTo>
                    <a:lnTo>
                      <a:pt x="2250440" y="209550"/>
                    </a:lnTo>
                    <a:cubicBezTo>
                      <a:pt x="2251710" y="93980"/>
                      <a:pt x="2157730" y="0"/>
                      <a:pt x="2040890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112" t="0" r="-112" b="0"/>
                </a:stretch>
              </a:blipFill>
            </p:spPr>
          </p:sp>
          <p:sp>
            <p:nvSpPr>
              <p:cNvPr name="Freeform 17" id="17"/>
              <p:cNvSpPr/>
              <p:nvPr/>
            </p:nvSpPr>
            <p:spPr>
              <a:xfrm flipH="false" flipV="false" rot="0">
                <a:off x="1121410" y="198120"/>
                <a:ext cx="347980" cy="43180"/>
              </a:xfrm>
              <a:custGeom>
                <a:avLst/>
                <a:gdLst/>
                <a:ahLst/>
                <a:cxnLst/>
                <a:rect r="r" b="b" t="t" l="l"/>
                <a:pathLst>
                  <a:path h="43180" w="347980">
                    <a:moveTo>
                      <a:pt x="326390" y="0"/>
                    </a:moveTo>
                    <a:lnTo>
                      <a:pt x="21590" y="0"/>
                    </a:lnTo>
                    <a:cubicBezTo>
                      <a:pt x="10160" y="0"/>
                      <a:pt x="0" y="8890"/>
                      <a:pt x="0" y="21590"/>
                    </a:cubicBezTo>
                    <a:cubicBezTo>
                      <a:pt x="0" y="34290"/>
                      <a:pt x="10160" y="43180"/>
                      <a:pt x="21590" y="43180"/>
                    </a:cubicBezTo>
                    <a:lnTo>
                      <a:pt x="326390" y="43180"/>
                    </a:lnTo>
                    <a:cubicBezTo>
                      <a:pt x="337820" y="43180"/>
                      <a:pt x="347980" y="34290"/>
                      <a:pt x="347980" y="21590"/>
                    </a:cubicBezTo>
                    <a:cubicBezTo>
                      <a:pt x="347980" y="8890"/>
                      <a:pt x="337820" y="0"/>
                      <a:pt x="326390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18" id="18"/>
              <p:cNvSpPr/>
              <p:nvPr/>
            </p:nvSpPr>
            <p:spPr>
              <a:xfrm flipH="false" flipV="false" rot="0">
                <a:off x="1579738" y="187960"/>
                <a:ext cx="63785" cy="63501"/>
              </a:xfrm>
              <a:custGeom>
                <a:avLst/>
                <a:gdLst/>
                <a:ahLst/>
                <a:cxnLst/>
                <a:rect r="r" b="b" t="t" l="l"/>
                <a:pathLst>
                  <a:path h="63501" w="63785">
                    <a:moveTo>
                      <a:pt x="31892" y="0"/>
                    </a:moveTo>
                    <a:cubicBezTo>
                      <a:pt x="20515" y="-51"/>
                      <a:pt x="9980" y="5989"/>
                      <a:pt x="4277" y="15834"/>
                    </a:cubicBezTo>
                    <a:cubicBezTo>
                      <a:pt x="-1426" y="25678"/>
                      <a:pt x="-1426" y="37822"/>
                      <a:pt x="4277" y="47666"/>
                    </a:cubicBezTo>
                    <a:cubicBezTo>
                      <a:pt x="9980" y="57511"/>
                      <a:pt x="20515" y="63551"/>
                      <a:pt x="31892" y="63500"/>
                    </a:cubicBezTo>
                    <a:cubicBezTo>
                      <a:pt x="43269" y="63551"/>
                      <a:pt x="53804" y="57511"/>
                      <a:pt x="59507" y="47666"/>
                    </a:cubicBezTo>
                    <a:cubicBezTo>
                      <a:pt x="65210" y="37822"/>
                      <a:pt x="65210" y="25678"/>
                      <a:pt x="59507" y="15834"/>
                    </a:cubicBezTo>
                    <a:cubicBezTo>
                      <a:pt x="53804" y="5989"/>
                      <a:pt x="43269" y="-51"/>
                      <a:pt x="31892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685800"/>
                <a:ext cx="27940" cy="213360"/>
              </a:xfrm>
              <a:custGeom>
                <a:avLst/>
                <a:gdLst/>
                <a:ahLst/>
                <a:cxnLst/>
                <a:rect r="r" b="b" t="t" l="l"/>
                <a:pathLst>
                  <a:path h="213360" w="27940">
                    <a:moveTo>
                      <a:pt x="0" y="26670"/>
                    </a:moveTo>
                    <a:lnTo>
                      <a:pt x="0" y="185420"/>
                    </a:lnTo>
                    <a:cubicBezTo>
                      <a:pt x="0" y="200660"/>
                      <a:pt x="12700" y="213360"/>
                      <a:pt x="27940" y="21336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1057910"/>
                <a:ext cx="27940" cy="384810"/>
              </a:xfrm>
              <a:custGeom>
                <a:avLst/>
                <a:gdLst/>
                <a:ahLst/>
                <a:cxnLst/>
                <a:rect r="r" b="b" t="t" l="l"/>
                <a:pathLst>
                  <a:path h="384810" w="27940">
                    <a:moveTo>
                      <a:pt x="0" y="26670"/>
                    </a:moveTo>
                    <a:lnTo>
                      <a:pt x="0" y="356870"/>
                    </a:lnTo>
                    <a:cubicBezTo>
                      <a:pt x="0" y="372110"/>
                      <a:pt x="12700" y="384810"/>
                      <a:pt x="27940" y="38481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1526540"/>
                <a:ext cx="27940" cy="386080"/>
              </a:xfrm>
              <a:custGeom>
                <a:avLst/>
                <a:gdLst/>
                <a:ahLst/>
                <a:cxnLst/>
                <a:rect r="r" b="b" t="t" l="l"/>
                <a:pathLst>
                  <a:path h="386080" w="27940">
                    <a:moveTo>
                      <a:pt x="0" y="27940"/>
                    </a:moveTo>
                    <a:lnTo>
                      <a:pt x="0" y="358140"/>
                    </a:lnTo>
                    <a:cubicBezTo>
                      <a:pt x="0" y="373380"/>
                      <a:pt x="12700" y="386080"/>
                      <a:pt x="27940" y="386080"/>
                    </a:cubicBezTo>
                    <a:lnTo>
                      <a:pt x="27940" y="0"/>
                    </a:lnTo>
                    <a:cubicBezTo>
                      <a:pt x="12700" y="0"/>
                      <a:pt x="0" y="12700"/>
                      <a:pt x="0" y="2794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2" id="22"/>
              <p:cNvSpPr/>
              <p:nvPr/>
            </p:nvSpPr>
            <p:spPr>
              <a:xfrm flipH="false" flipV="false" rot="0">
                <a:off x="2592070" y="1184910"/>
                <a:ext cx="27940" cy="618490"/>
              </a:xfrm>
              <a:custGeom>
                <a:avLst/>
                <a:gdLst/>
                <a:ahLst/>
                <a:cxnLst/>
                <a:rect r="r" b="b" t="t" l="l"/>
                <a:pathLst>
                  <a:path h="618490" w="27940">
                    <a:moveTo>
                      <a:pt x="0" y="0"/>
                    </a:moveTo>
                    <a:lnTo>
                      <a:pt x="0" y="618490"/>
                    </a:lnTo>
                    <a:cubicBezTo>
                      <a:pt x="15240" y="618490"/>
                      <a:pt x="27940" y="605790"/>
                      <a:pt x="27940" y="590550"/>
                    </a:cubicBezTo>
                    <a:lnTo>
                      <a:pt x="27940" y="27940"/>
                    </a:lnTo>
                    <a:cubicBezTo>
                      <a:pt x="27940" y="12700"/>
                      <a:pt x="15240" y="0"/>
                      <a:pt x="0" y="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3" id="23"/>
              <p:cNvSpPr/>
              <p:nvPr/>
            </p:nvSpPr>
            <p:spPr>
              <a:xfrm flipH="false" flipV="false" rot="0">
                <a:off x="27940" y="0"/>
                <a:ext cx="2564130" cy="5182870"/>
              </a:xfrm>
              <a:custGeom>
                <a:avLst/>
                <a:gdLst/>
                <a:ahLst/>
                <a:cxnLst/>
                <a:rect r="r" b="b" t="t" l="l"/>
                <a:pathLst>
                  <a:path h="5182870" w="2564130">
                    <a:moveTo>
                      <a:pt x="2564130" y="1184910"/>
                    </a:moveTo>
                    <a:lnTo>
                      <a:pt x="2564130" y="379730"/>
                    </a:lnTo>
                    <a:cubicBezTo>
                      <a:pt x="2564130" y="353060"/>
                      <a:pt x="2561590" y="327660"/>
                      <a:pt x="2556510" y="303530"/>
                    </a:cubicBezTo>
                    <a:cubicBezTo>
                      <a:pt x="2553970" y="290830"/>
                      <a:pt x="2551430" y="279400"/>
                      <a:pt x="2547620" y="266700"/>
                    </a:cubicBezTo>
                    <a:cubicBezTo>
                      <a:pt x="2542540" y="248920"/>
                      <a:pt x="2534920" y="231140"/>
                      <a:pt x="2527300" y="214630"/>
                    </a:cubicBezTo>
                    <a:cubicBezTo>
                      <a:pt x="2522220" y="203200"/>
                      <a:pt x="2515870" y="193040"/>
                      <a:pt x="2509520" y="182880"/>
                    </a:cubicBezTo>
                    <a:cubicBezTo>
                      <a:pt x="2503170" y="172720"/>
                      <a:pt x="2496820" y="162560"/>
                      <a:pt x="2489200" y="152400"/>
                    </a:cubicBezTo>
                    <a:cubicBezTo>
                      <a:pt x="2477770" y="137160"/>
                      <a:pt x="2466340" y="124460"/>
                      <a:pt x="2453640" y="110490"/>
                    </a:cubicBezTo>
                    <a:cubicBezTo>
                      <a:pt x="2444750" y="101600"/>
                      <a:pt x="2435860" y="93980"/>
                      <a:pt x="2426970" y="86360"/>
                    </a:cubicBezTo>
                    <a:cubicBezTo>
                      <a:pt x="2360930" y="31750"/>
                      <a:pt x="2277110" y="0"/>
                      <a:pt x="2185670" y="0"/>
                    </a:cubicBezTo>
                    <a:lnTo>
                      <a:pt x="379730" y="0"/>
                    </a:lnTo>
                    <a:cubicBezTo>
                      <a:pt x="288290" y="0"/>
                      <a:pt x="203200" y="33020"/>
                      <a:pt x="138430" y="86360"/>
                    </a:cubicBezTo>
                    <a:cubicBezTo>
                      <a:pt x="129540" y="93980"/>
                      <a:pt x="120650" y="102870"/>
                      <a:pt x="111760" y="110490"/>
                    </a:cubicBezTo>
                    <a:cubicBezTo>
                      <a:pt x="99060" y="123190"/>
                      <a:pt x="86360" y="137160"/>
                      <a:pt x="76200" y="152400"/>
                    </a:cubicBezTo>
                    <a:cubicBezTo>
                      <a:pt x="68580" y="162560"/>
                      <a:pt x="62230" y="172720"/>
                      <a:pt x="55880" y="182880"/>
                    </a:cubicBezTo>
                    <a:cubicBezTo>
                      <a:pt x="49530" y="193040"/>
                      <a:pt x="43180" y="204470"/>
                      <a:pt x="38100" y="214630"/>
                    </a:cubicBezTo>
                    <a:cubicBezTo>
                      <a:pt x="29210" y="232410"/>
                      <a:pt x="22860" y="248920"/>
                      <a:pt x="16510" y="266700"/>
                    </a:cubicBezTo>
                    <a:cubicBezTo>
                      <a:pt x="12700" y="279400"/>
                      <a:pt x="10160" y="290830"/>
                      <a:pt x="7620" y="303530"/>
                    </a:cubicBezTo>
                    <a:cubicBezTo>
                      <a:pt x="2540" y="327660"/>
                      <a:pt x="0" y="354330"/>
                      <a:pt x="0" y="379730"/>
                    </a:cubicBezTo>
                    <a:lnTo>
                      <a:pt x="0" y="4803140"/>
                    </a:lnTo>
                    <a:cubicBezTo>
                      <a:pt x="0" y="5012690"/>
                      <a:pt x="170180" y="5182870"/>
                      <a:pt x="379730" y="5182870"/>
                    </a:cubicBezTo>
                    <a:lnTo>
                      <a:pt x="2184400" y="5182870"/>
                    </a:lnTo>
                    <a:cubicBezTo>
                      <a:pt x="2393950" y="5182870"/>
                      <a:pt x="2564130" y="5012690"/>
                      <a:pt x="2564130" y="4803140"/>
                    </a:cubicBezTo>
                    <a:lnTo>
                      <a:pt x="2564130" y="1184910"/>
                    </a:lnTo>
                    <a:close/>
                    <a:moveTo>
                      <a:pt x="2538730" y="1184910"/>
                    </a:moveTo>
                    <a:lnTo>
                      <a:pt x="2538730" y="4804410"/>
                    </a:lnTo>
                    <a:cubicBezTo>
                      <a:pt x="2538730" y="4999990"/>
                      <a:pt x="2379980" y="5158740"/>
                      <a:pt x="2184400" y="5158740"/>
                    </a:cubicBezTo>
                    <a:lnTo>
                      <a:pt x="379730" y="5158740"/>
                    </a:lnTo>
                    <a:cubicBezTo>
                      <a:pt x="184150" y="5158740"/>
                      <a:pt x="25400" y="4999990"/>
                      <a:pt x="25400" y="4804410"/>
                    </a:cubicBezTo>
                    <a:lnTo>
                      <a:pt x="25400" y="381000"/>
                    </a:lnTo>
                    <a:cubicBezTo>
                      <a:pt x="25400" y="184150"/>
                      <a:pt x="184150" y="25400"/>
                      <a:pt x="379730" y="25400"/>
                    </a:cubicBezTo>
                    <a:lnTo>
                      <a:pt x="2184400" y="25400"/>
                    </a:lnTo>
                    <a:cubicBezTo>
                      <a:pt x="2379980" y="25400"/>
                      <a:pt x="2538730" y="184150"/>
                      <a:pt x="2538730" y="379730"/>
                    </a:cubicBezTo>
                    <a:lnTo>
                      <a:pt x="2538730" y="118491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</p:grpSp>
        <p:sp>
          <p:nvSpPr>
            <p:cNvPr name="AutoShape 24" id="24"/>
            <p:cNvSpPr/>
            <p:nvPr/>
          </p:nvSpPr>
          <p:spPr>
            <a:xfrm flipV="true">
              <a:off x="2009374" y="8291592"/>
              <a:ext cx="1387240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25" id="25"/>
          <p:cNvSpPr txBox="true"/>
          <p:nvPr/>
        </p:nvSpPr>
        <p:spPr>
          <a:xfrm rot="0">
            <a:off x="4693545" y="8459620"/>
            <a:ext cx="2909392" cy="641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060"/>
              </a:lnSpc>
              <a:spcBef>
                <a:spcPct val="0"/>
              </a:spcBef>
            </a:pPr>
            <a:r>
              <a:rPr lang="he-IL" sz="3614" u="sng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  <a:hlinkClick r:id="rId7" tooltip="https://www.instagram.com/p/DTM7AfsjStN/?igsh=M2NzYjlldm9iNjlu"/>
                <a:rtl val="true"/>
              </a:rPr>
              <a:t>לפוסט המלא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10735775" y="1208367"/>
            <a:ext cx="3679148" cy="7279828"/>
            <a:chOff x="0" y="0"/>
            <a:chExt cx="4905531" cy="9706437"/>
          </a:xfrm>
        </p:grpSpPr>
        <p:grpSp>
          <p:nvGrpSpPr>
            <p:cNvPr name="Group 27" id="27"/>
            <p:cNvGrpSpPr>
              <a:grpSpLocks noChangeAspect="true"/>
            </p:cNvGrpSpPr>
            <p:nvPr/>
          </p:nvGrpSpPr>
          <p:grpSpPr>
            <a:xfrm rot="0">
              <a:off x="0" y="0"/>
              <a:ext cx="4905531" cy="9706437"/>
              <a:chOff x="0" y="0"/>
              <a:chExt cx="2620010" cy="5184140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53340" y="25400"/>
                <a:ext cx="2513330" cy="5132070"/>
              </a:xfrm>
              <a:custGeom>
                <a:avLst/>
                <a:gdLst/>
                <a:ahLst/>
                <a:cxnLst/>
                <a:rect r="r" b="b" t="t" l="l"/>
                <a:pathLst>
                  <a:path h="5132070" w="2513330">
                    <a:moveTo>
                      <a:pt x="2159000" y="0"/>
                    </a:moveTo>
                    <a:lnTo>
                      <a:pt x="354330" y="0"/>
                    </a:lnTo>
                    <a:cubicBezTo>
                      <a:pt x="158750" y="0"/>
                      <a:pt x="0" y="158750"/>
                      <a:pt x="0" y="354330"/>
                    </a:cubicBezTo>
                    <a:lnTo>
                      <a:pt x="0" y="4777740"/>
                    </a:lnTo>
                    <a:cubicBezTo>
                      <a:pt x="0" y="4973320"/>
                      <a:pt x="158750" y="5132070"/>
                      <a:pt x="354330" y="5132070"/>
                    </a:cubicBezTo>
                    <a:lnTo>
                      <a:pt x="2159000" y="5132070"/>
                    </a:lnTo>
                    <a:cubicBezTo>
                      <a:pt x="2354580" y="5132070"/>
                      <a:pt x="2513330" y="4973320"/>
                      <a:pt x="2513330" y="4777740"/>
                    </a:cubicBezTo>
                    <a:lnTo>
                      <a:pt x="2513330" y="354330"/>
                    </a:lnTo>
                    <a:cubicBezTo>
                      <a:pt x="2513330" y="158750"/>
                      <a:pt x="2354580" y="0"/>
                      <a:pt x="2159000" y="0"/>
                    </a:cubicBezTo>
                    <a:close/>
                    <a:moveTo>
                      <a:pt x="1558290" y="162560"/>
                    </a:moveTo>
                    <a:cubicBezTo>
                      <a:pt x="1576070" y="162560"/>
                      <a:pt x="1590040" y="176530"/>
                      <a:pt x="1590040" y="194310"/>
                    </a:cubicBezTo>
                    <a:cubicBezTo>
                      <a:pt x="1590040" y="212090"/>
                      <a:pt x="1576070" y="226060"/>
                      <a:pt x="1558290" y="226060"/>
                    </a:cubicBezTo>
                    <a:cubicBezTo>
                      <a:pt x="1540510" y="226060"/>
                      <a:pt x="1526540" y="212090"/>
                      <a:pt x="1526540" y="194310"/>
                    </a:cubicBezTo>
                    <a:cubicBezTo>
                      <a:pt x="1526540" y="176530"/>
                      <a:pt x="1541780" y="162560"/>
                      <a:pt x="1558290" y="162560"/>
                    </a:cubicBezTo>
                    <a:close/>
                    <a:moveTo>
                      <a:pt x="1089660" y="172720"/>
                    </a:moveTo>
                    <a:lnTo>
                      <a:pt x="1394460" y="172720"/>
                    </a:lnTo>
                    <a:cubicBezTo>
                      <a:pt x="1405890" y="172720"/>
                      <a:pt x="1416050" y="181610"/>
                      <a:pt x="1416050" y="194310"/>
                    </a:cubicBezTo>
                    <a:cubicBezTo>
                      <a:pt x="1416050" y="207010"/>
                      <a:pt x="1405890" y="215900"/>
                      <a:pt x="1394460" y="215900"/>
                    </a:cubicBezTo>
                    <a:lnTo>
                      <a:pt x="1089660" y="215900"/>
                    </a:lnTo>
                    <a:cubicBezTo>
                      <a:pt x="1078230" y="215900"/>
                      <a:pt x="1068070" y="207010"/>
                      <a:pt x="1068070" y="194310"/>
                    </a:cubicBezTo>
                    <a:cubicBezTo>
                      <a:pt x="1068070" y="181610"/>
                      <a:pt x="1078230" y="172720"/>
                      <a:pt x="1089660" y="172720"/>
                    </a:cubicBezTo>
                    <a:close/>
                    <a:moveTo>
                      <a:pt x="2383790" y="4798060"/>
                    </a:moveTo>
                    <a:cubicBezTo>
                      <a:pt x="2383790" y="4913630"/>
                      <a:pt x="2289810" y="5007610"/>
                      <a:pt x="2174240" y="5007610"/>
                    </a:cubicBezTo>
                    <a:lnTo>
                      <a:pt x="341630" y="5007610"/>
                    </a:lnTo>
                    <a:cubicBezTo>
                      <a:pt x="226060" y="5007610"/>
                      <a:pt x="132080" y="4913630"/>
                      <a:pt x="132080" y="4798060"/>
                    </a:cubicBezTo>
                    <a:lnTo>
                      <a:pt x="132080" y="340360"/>
                    </a:lnTo>
                    <a:cubicBezTo>
                      <a:pt x="132080" y="224790"/>
                      <a:pt x="226060" y="130810"/>
                      <a:pt x="341630" y="130810"/>
                    </a:cubicBezTo>
                    <a:lnTo>
                      <a:pt x="614680" y="130810"/>
                    </a:lnTo>
                    <a:lnTo>
                      <a:pt x="614680" y="187960"/>
                    </a:lnTo>
                    <a:cubicBezTo>
                      <a:pt x="614680" y="252730"/>
                      <a:pt x="668020" y="306070"/>
                      <a:pt x="732790" y="306070"/>
                    </a:cubicBezTo>
                    <a:lnTo>
                      <a:pt x="1783080" y="306070"/>
                    </a:lnTo>
                    <a:cubicBezTo>
                      <a:pt x="1847850" y="306070"/>
                      <a:pt x="1901190" y="252730"/>
                      <a:pt x="1901190" y="187960"/>
                    </a:cubicBezTo>
                    <a:lnTo>
                      <a:pt x="1901190" y="130810"/>
                    </a:lnTo>
                    <a:lnTo>
                      <a:pt x="2172970" y="130810"/>
                    </a:lnTo>
                    <a:cubicBezTo>
                      <a:pt x="2288540" y="130810"/>
                      <a:pt x="2382520" y="224790"/>
                      <a:pt x="2382520" y="340360"/>
                    </a:cubicBezTo>
                    <a:lnTo>
                      <a:pt x="2382520" y="47980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29" id="29"/>
              <p:cNvSpPr/>
              <p:nvPr/>
            </p:nvSpPr>
            <p:spPr>
              <a:xfrm flipH="false" flipV="false" rot="0">
                <a:off x="185420" y="156210"/>
                <a:ext cx="2250453" cy="4876800"/>
              </a:xfrm>
              <a:custGeom>
                <a:avLst/>
                <a:gdLst/>
                <a:ahLst/>
                <a:cxnLst/>
                <a:rect r="r" b="b" t="t" l="l"/>
                <a:pathLst>
                  <a:path h="4876800" w="2250453">
                    <a:moveTo>
                      <a:pt x="2040890" y="0"/>
                    </a:moveTo>
                    <a:lnTo>
                      <a:pt x="1769110" y="0"/>
                    </a:lnTo>
                    <a:lnTo>
                      <a:pt x="1769110" y="57150"/>
                    </a:lnTo>
                    <a:cubicBezTo>
                      <a:pt x="1769110" y="121920"/>
                      <a:pt x="1715770" y="175260"/>
                      <a:pt x="1651000" y="175260"/>
                    </a:cubicBezTo>
                    <a:lnTo>
                      <a:pt x="601980" y="175260"/>
                    </a:lnTo>
                    <a:cubicBezTo>
                      <a:pt x="537210" y="175260"/>
                      <a:pt x="483870" y="121920"/>
                      <a:pt x="483870" y="57150"/>
                    </a:cubicBezTo>
                    <a:lnTo>
                      <a:pt x="483870" y="0"/>
                    </a:lnTo>
                    <a:lnTo>
                      <a:pt x="209550" y="0"/>
                    </a:lnTo>
                    <a:cubicBezTo>
                      <a:pt x="93980" y="0"/>
                      <a:pt x="0" y="93980"/>
                      <a:pt x="0" y="209550"/>
                    </a:cubicBezTo>
                    <a:lnTo>
                      <a:pt x="0" y="4667250"/>
                    </a:lnTo>
                    <a:cubicBezTo>
                      <a:pt x="0" y="4782820"/>
                      <a:pt x="93980" y="4876800"/>
                      <a:pt x="209550" y="4876800"/>
                    </a:cubicBezTo>
                    <a:lnTo>
                      <a:pt x="2040890" y="4876800"/>
                    </a:lnTo>
                    <a:cubicBezTo>
                      <a:pt x="2156460" y="4876800"/>
                      <a:pt x="2250440" y="4782820"/>
                      <a:pt x="2250440" y="4667250"/>
                    </a:cubicBezTo>
                    <a:lnTo>
                      <a:pt x="2250440" y="209550"/>
                    </a:lnTo>
                    <a:cubicBezTo>
                      <a:pt x="2251710" y="93980"/>
                      <a:pt x="2157730" y="0"/>
                      <a:pt x="2040890" y="0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l="-112" t="0" r="-112" b="0"/>
                </a:stretch>
              </a:blipFill>
            </p:spPr>
          </p:sp>
          <p:sp>
            <p:nvSpPr>
              <p:cNvPr name="Freeform 30" id="30"/>
              <p:cNvSpPr/>
              <p:nvPr/>
            </p:nvSpPr>
            <p:spPr>
              <a:xfrm flipH="false" flipV="false" rot="0">
                <a:off x="1121410" y="198120"/>
                <a:ext cx="347980" cy="43180"/>
              </a:xfrm>
              <a:custGeom>
                <a:avLst/>
                <a:gdLst/>
                <a:ahLst/>
                <a:cxnLst/>
                <a:rect r="r" b="b" t="t" l="l"/>
                <a:pathLst>
                  <a:path h="43180" w="347980">
                    <a:moveTo>
                      <a:pt x="326390" y="0"/>
                    </a:moveTo>
                    <a:lnTo>
                      <a:pt x="21590" y="0"/>
                    </a:lnTo>
                    <a:cubicBezTo>
                      <a:pt x="10160" y="0"/>
                      <a:pt x="0" y="8890"/>
                      <a:pt x="0" y="21590"/>
                    </a:cubicBezTo>
                    <a:cubicBezTo>
                      <a:pt x="0" y="34290"/>
                      <a:pt x="10160" y="43180"/>
                      <a:pt x="21590" y="43180"/>
                    </a:cubicBezTo>
                    <a:lnTo>
                      <a:pt x="326390" y="43180"/>
                    </a:lnTo>
                    <a:cubicBezTo>
                      <a:pt x="337820" y="43180"/>
                      <a:pt x="347980" y="34290"/>
                      <a:pt x="347980" y="21590"/>
                    </a:cubicBezTo>
                    <a:cubicBezTo>
                      <a:pt x="347980" y="8890"/>
                      <a:pt x="337820" y="0"/>
                      <a:pt x="326390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31" id="31"/>
              <p:cNvSpPr/>
              <p:nvPr/>
            </p:nvSpPr>
            <p:spPr>
              <a:xfrm flipH="false" flipV="false" rot="0">
                <a:off x="1579738" y="187960"/>
                <a:ext cx="63785" cy="63501"/>
              </a:xfrm>
              <a:custGeom>
                <a:avLst/>
                <a:gdLst/>
                <a:ahLst/>
                <a:cxnLst/>
                <a:rect r="r" b="b" t="t" l="l"/>
                <a:pathLst>
                  <a:path h="63501" w="63785">
                    <a:moveTo>
                      <a:pt x="31892" y="0"/>
                    </a:moveTo>
                    <a:cubicBezTo>
                      <a:pt x="20515" y="-51"/>
                      <a:pt x="9980" y="5989"/>
                      <a:pt x="4277" y="15834"/>
                    </a:cubicBezTo>
                    <a:cubicBezTo>
                      <a:pt x="-1426" y="25678"/>
                      <a:pt x="-1426" y="37822"/>
                      <a:pt x="4277" y="47666"/>
                    </a:cubicBezTo>
                    <a:cubicBezTo>
                      <a:pt x="9980" y="57511"/>
                      <a:pt x="20515" y="63551"/>
                      <a:pt x="31892" y="63500"/>
                    </a:cubicBezTo>
                    <a:cubicBezTo>
                      <a:pt x="43269" y="63551"/>
                      <a:pt x="53804" y="57511"/>
                      <a:pt x="59507" y="47666"/>
                    </a:cubicBezTo>
                    <a:cubicBezTo>
                      <a:pt x="65210" y="37822"/>
                      <a:pt x="65210" y="25678"/>
                      <a:pt x="59507" y="15834"/>
                    </a:cubicBezTo>
                    <a:cubicBezTo>
                      <a:pt x="53804" y="5989"/>
                      <a:pt x="43269" y="-51"/>
                      <a:pt x="31892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685800"/>
                <a:ext cx="27940" cy="213360"/>
              </a:xfrm>
              <a:custGeom>
                <a:avLst/>
                <a:gdLst/>
                <a:ahLst/>
                <a:cxnLst/>
                <a:rect r="r" b="b" t="t" l="l"/>
                <a:pathLst>
                  <a:path h="213360" w="27940">
                    <a:moveTo>
                      <a:pt x="0" y="26670"/>
                    </a:moveTo>
                    <a:lnTo>
                      <a:pt x="0" y="185420"/>
                    </a:lnTo>
                    <a:cubicBezTo>
                      <a:pt x="0" y="200660"/>
                      <a:pt x="12700" y="213360"/>
                      <a:pt x="27940" y="21336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33" id="33"/>
              <p:cNvSpPr/>
              <p:nvPr/>
            </p:nvSpPr>
            <p:spPr>
              <a:xfrm flipH="false" flipV="false" rot="0">
                <a:off x="0" y="1057910"/>
                <a:ext cx="27940" cy="384810"/>
              </a:xfrm>
              <a:custGeom>
                <a:avLst/>
                <a:gdLst/>
                <a:ahLst/>
                <a:cxnLst/>
                <a:rect r="r" b="b" t="t" l="l"/>
                <a:pathLst>
                  <a:path h="384810" w="27940">
                    <a:moveTo>
                      <a:pt x="0" y="26670"/>
                    </a:moveTo>
                    <a:lnTo>
                      <a:pt x="0" y="356870"/>
                    </a:lnTo>
                    <a:cubicBezTo>
                      <a:pt x="0" y="372110"/>
                      <a:pt x="12700" y="384810"/>
                      <a:pt x="27940" y="38481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1526540"/>
                <a:ext cx="27940" cy="386080"/>
              </a:xfrm>
              <a:custGeom>
                <a:avLst/>
                <a:gdLst/>
                <a:ahLst/>
                <a:cxnLst/>
                <a:rect r="r" b="b" t="t" l="l"/>
                <a:pathLst>
                  <a:path h="386080" w="27940">
                    <a:moveTo>
                      <a:pt x="0" y="27940"/>
                    </a:moveTo>
                    <a:lnTo>
                      <a:pt x="0" y="358140"/>
                    </a:lnTo>
                    <a:cubicBezTo>
                      <a:pt x="0" y="373380"/>
                      <a:pt x="12700" y="386080"/>
                      <a:pt x="27940" y="386080"/>
                    </a:cubicBezTo>
                    <a:lnTo>
                      <a:pt x="27940" y="0"/>
                    </a:lnTo>
                    <a:cubicBezTo>
                      <a:pt x="12700" y="0"/>
                      <a:pt x="0" y="12700"/>
                      <a:pt x="0" y="2794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35" id="35"/>
              <p:cNvSpPr/>
              <p:nvPr/>
            </p:nvSpPr>
            <p:spPr>
              <a:xfrm flipH="false" flipV="false" rot="0">
                <a:off x="2592070" y="1184910"/>
                <a:ext cx="27940" cy="618490"/>
              </a:xfrm>
              <a:custGeom>
                <a:avLst/>
                <a:gdLst/>
                <a:ahLst/>
                <a:cxnLst/>
                <a:rect r="r" b="b" t="t" l="l"/>
                <a:pathLst>
                  <a:path h="618490" w="27940">
                    <a:moveTo>
                      <a:pt x="0" y="0"/>
                    </a:moveTo>
                    <a:lnTo>
                      <a:pt x="0" y="618490"/>
                    </a:lnTo>
                    <a:cubicBezTo>
                      <a:pt x="15240" y="618490"/>
                      <a:pt x="27940" y="605790"/>
                      <a:pt x="27940" y="590550"/>
                    </a:cubicBezTo>
                    <a:lnTo>
                      <a:pt x="27940" y="27940"/>
                    </a:lnTo>
                    <a:cubicBezTo>
                      <a:pt x="27940" y="12700"/>
                      <a:pt x="15240" y="0"/>
                      <a:pt x="0" y="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36" id="36"/>
              <p:cNvSpPr/>
              <p:nvPr/>
            </p:nvSpPr>
            <p:spPr>
              <a:xfrm flipH="false" flipV="false" rot="0">
                <a:off x="27940" y="0"/>
                <a:ext cx="2564130" cy="5182870"/>
              </a:xfrm>
              <a:custGeom>
                <a:avLst/>
                <a:gdLst/>
                <a:ahLst/>
                <a:cxnLst/>
                <a:rect r="r" b="b" t="t" l="l"/>
                <a:pathLst>
                  <a:path h="5182870" w="2564130">
                    <a:moveTo>
                      <a:pt x="2564130" y="1184910"/>
                    </a:moveTo>
                    <a:lnTo>
                      <a:pt x="2564130" y="379730"/>
                    </a:lnTo>
                    <a:cubicBezTo>
                      <a:pt x="2564130" y="353060"/>
                      <a:pt x="2561590" y="327660"/>
                      <a:pt x="2556510" y="303530"/>
                    </a:cubicBezTo>
                    <a:cubicBezTo>
                      <a:pt x="2553970" y="290830"/>
                      <a:pt x="2551430" y="279400"/>
                      <a:pt x="2547620" y="266700"/>
                    </a:cubicBezTo>
                    <a:cubicBezTo>
                      <a:pt x="2542540" y="248920"/>
                      <a:pt x="2534920" y="231140"/>
                      <a:pt x="2527300" y="214630"/>
                    </a:cubicBezTo>
                    <a:cubicBezTo>
                      <a:pt x="2522220" y="203200"/>
                      <a:pt x="2515870" y="193040"/>
                      <a:pt x="2509520" y="182880"/>
                    </a:cubicBezTo>
                    <a:cubicBezTo>
                      <a:pt x="2503170" y="172720"/>
                      <a:pt x="2496820" y="162560"/>
                      <a:pt x="2489200" y="152400"/>
                    </a:cubicBezTo>
                    <a:cubicBezTo>
                      <a:pt x="2477770" y="137160"/>
                      <a:pt x="2466340" y="124460"/>
                      <a:pt x="2453640" y="110490"/>
                    </a:cubicBezTo>
                    <a:cubicBezTo>
                      <a:pt x="2444750" y="101600"/>
                      <a:pt x="2435860" y="93980"/>
                      <a:pt x="2426970" y="86360"/>
                    </a:cubicBezTo>
                    <a:cubicBezTo>
                      <a:pt x="2360930" y="31750"/>
                      <a:pt x="2277110" y="0"/>
                      <a:pt x="2185670" y="0"/>
                    </a:cubicBezTo>
                    <a:lnTo>
                      <a:pt x="379730" y="0"/>
                    </a:lnTo>
                    <a:cubicBezTo>
                      <a:pt x="288290" y="0"/>
                      <a:pt x="203200" y="33020"/>
                      <a:pt x="138430" y="86360"/>
                    </a:cubicBezTo>
                    <a:cubicBezTo>
                      <a:pt x="129540" y="93980"/>
                      <a:pt x="120650" y="102870"/>
                      <a:pt x="111760" y="110490"/>
                    </a:cubicBezTo>
                    <a:cubicBezTo>
                      <a:pt x="99060" y="123190"/>
                      <a:pt x="86360" y="137160"/>
                      <a:pt x="76200" y="152400"/>
                    </a:cubicBezTo>
                    <a:cubicBezTo>
                      <a:pt x="68580" y="162560"/>
                      <a:pt x="62230" y="172720"/>
                      <a:pt x="55880" y="182880"/>
                    </a:cubicBezTo>
                    <a:cubicBezTo>
                      <a:pt x="49530" y="193040"/>
                      <a:pt x="43180" y="204470"/>
                      <a:pt x="38100" y="214630"/>
                    </a:cubicBezTo>
                    <a:cubicBezTo>
                      <a:pt x="29210" y="232410"/>
                      <a:pt x="22860" y="248920"/>
                      <a:pt x="16510" y="266700"/>
                    </a:cubicBezTo>
                    <a:cubicBezTo>
                      <a:pt x="12700" y="279400"/>
                      <a:pt x="10160" y="290830"/>
                      <a:pt x="7620" y="303530"/>
                    </a:cubicBezTo>
                    <a:cubicBezTo>
                      <a:pt x="2540" y="327660"/>
                      <a:pt x="0" y="354330"/>
                      <a:pt x="0" y="379730"/>
                    </a:cubicBezTo>
                    <a:lnTo>
                      <a:pt x="0" y="4803140"/>
                    </a:lnTo>
                    <a:cubicBezTo>
                      <a:pt x="0" y="5012690"/>
                      <a:pt x="170180" y="5182870"/>
                      <a:pt x="379730" y="5182870"/>
                    </a:cubicBezTo>
                    <a:lnTo>
                      <a:pt x="2184400" y="5182870"/>
                    </a:lnTo>
                    <a:cubicBezTo>
                      <a:pt x="2393950" y="5182870"/>
                      <a:pt x="2564130" y="5012690"/>
                      <a:pt x="2564130" y="4803140"/>
                    </a:cubicBezTo>
                    <a:lnTo>
                      <a:pt x="2564130" y="1184910"/>
                    </a:lnTo>
                    <a:close/>
                    <a:moveTo>
                      <a:pt x="2538730" y="1184910"/>
                    </a:moveTo>
                    <a:lnTo>
                      <a:pt x="2538730" y="4804410"/>
                    </a:lnTo>
                    <a:cubicBezTo>
                      <a:pt x="2538730" y="4999990"/>
                      <a:pt x="2379980" y="5158740"/>
                      <a:pt x="2184400" y="5158740"/>
                    </a:cubicBezTo>
                    <a:lnTo>
                      <a:pt x="379730" y="5158740"/>
                    </a:lnTo>
                    <a:cubicBezTo>
                      <a:pt x="184150" y="5158740"/>
                      <a:pt x="25400" y="4999990"/>
                      <a:pt x="25400" y="4804410"/>
                    </a:cubicBezTo>
                    <a:lnTo>
                      <a:pt x="25400" y="381000"/>
                    </a:lnTo>
                    <a:cubicBezTo>
                      <a:pt x="25400" y="184150"/>
                      <a:pt x="184150" y="25400"/>
                      <a:pt x="379730" y="25400"/>
                    </a:cubicBezTo>
                    <a:lnTo>
                      <a:pt x="2184400" y="25400"/>
                    </a:lnTo>
                    <a:cubicBezTo>
                      <a:pt x="2379980" y="25400"/>
                      <a:pt x="2538730" y="184150"/>
                      <a:pt x="2538730" y="379730"/>
                    </a:cubicBezTo>
                    <a:lnTo>
                      <a:pt x="2538730" y="118491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</p:grpSp>
        <p:sp>
          <p:nvSpPr>
            <p:cNvPr name="Freeform 37" id="37"/>
            <p:cNvSpPr/>
            <p:nvPr/>
          </p:nvSpPr>
          <p:spPr>
            <a:xfrm flipH="false" flipV="false" rot="0">
              <a:off x="528792" y="6201379"/>
              <a:ext cx="3950799" cy="2420413"/>
            </a:xfrm>
            <a:custGeom>
              <a:avLst/>
              <a:gdLst/>
              <a:ahLst/>
              <a:cxnLst/>
              <a:rect r="r" b="b" t="t" l="l"/>
              <a:pathLst>
                <a:path h="2420413" w="3950799">
                  <a:moveTo>
                    <a:pt x="0" y="0"/>
                  </a:moveTo>
                  <a:lnTo>
                    <a:pt x="3950799" y="0"/>
                  </a:lnTo>
                  <a:lnTo>
                    <a:pt x="3950799" y="2420413"/>
                  </a:lnTo>
                  <a:lnTo>
                    <a:pt x="0" y="2420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2329" t="-119693" r="0" b="-141453"/>
              </a:stretch>
            </a:blipFill>
          </p:spPr>
        </p:sp>
        <p:sp>
          <p:nvSpPr>
            <p:cNvPr name="AutoShape 38" id="38"/>
            <p:cNvSpPr/>
            <p:nvPr/>
          </p:nvSpPr>
          <p:spPr>
            <a:xfrm>
              <a:off x="695496" y="6669632"/>
              <a:ext cx="1157279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9" id="39"/>
            <p:cNvSpPr/>
            <p:nvPr/>
          </p:nvSpPr>
          <p:spPr>
            <a:xfrm>
              <a:off x="3168643" y="6949519"/>
              <a:ext cx="1157279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8644398"/>
            <a:chOff x="0" y="0"/>
            <a:chExt cx="4398540" cy="22767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98540" cy="2276714"/>
            </a:xfrm>
            <a:custGeom>
              <a:avLst/>
              <a:gdLst/>
              <a:ahLst/>
              <a:cxnLst/>
              <a:rect r="r" b="b" t="t" l="l"/>
              <a:pathLst>
                <a:path h="2276714" w="4398540">
                  <a:moveTo>
                    <a:pt x="0" y="0"/>
                  </a:moveTo>
                  <a:lnTo>
                    <a:pt x="4398540" y="0"/>
                  </a:lnTo>
                  <a:lnTo>
                    <a:pt x="4398540" y="2276714"/>
                  </a:lnTo>
                  <a:lnTo>
                    <a:pt x="0" y="22767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19336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398540" cy="23243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495753" y="8565597"/>
            <a:ext cx="470502" cy="613032"/>
          </a:xfrm>
          <a:custGeom>
            <a:avLst/>
            <a:gdLst/>
            <a:ahLst/>
            <a:cxnLst/>
            <a:rect r="r" b="b" t="t" l="l"/>
            <a:pathLst>
              <a:path h="613032" w="470502">
                <a:moveTo>
                  <a:pt x="0" y="0"/>
                </a:moveTo>
                <a:lnTo>
                  <a:pt x="470502" y="0"/>
                </a:lnTo>
                <a:lnTo>
                  <a:pt x="470502" y="613031"/>
                </a:lnTo>
                <a:lnTo>
                  <a:pt x="0" y="6130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422682" y="1285769"/>
            <a:ext cx="7578443" cy="7279828"/>
            <a:chOff x="0" y="0"/>
            <a:chExt cx="10104591" cy="9706437"/>
          </a:xfrm>
        </p:grpSpPr>
        <p:grpSp>
          <p:nvGrpSpPr>
            <p:cNvPr name="Group 7" id="7"/>
            <p:cNvGrpSpPr>
              <a:grpSpLocks noChangeAspect="true"/>
            </p:cNvGrpSpPr>
            <p:nvPr/>
          </p:nvGrpSpPr>
          <p:grpSpPr>
            <a:xfrm rot="0">
              <a:off x="0" y="0"/>
              <a:ext cx="4905531" cy="9706437"/>
              <a:chOff x="0" y="0"/>
              <a:chExt cx="2620010" cy="518414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53340" y="25400"/>
                <a:ext cx="2513330" cy="5132070"/>
              </a:xfrm>
              <a:custGeom>
                <a:avLst/>
                <a:gdLst/>
                <a:ahLst/>
                <a:cxnLst/>
                <a:rect r="r" b="b" t="t" l="l"/>
                <a:pathLst>
                  <a:path h="5132070" w="2513330">
                    <a:moveTo>
                      <a:pt x="2159000" y="0"/>
                    </a:moveTo>
                    <a:lnTo>
                      <a:pt x="354330" y="0"/>
                    </a:lnTo>
                    <a:cubicBezTo>
                      <a:pt x="158750" y="0"/>
                      <a:pt x="0" y="158750"/>
                      <a:pt x="0" y="354330"/>
                    </a:cubicBezTo>
                    <a:lnTo>
                      <a:pt x="0" y="4777740"/>
                    </a:lnTo>
                    <a:cubicBezTo>
                      <a:pt x="0" y="4973320"/>
                      <a:pt x="158750" y="5132070"/>
                      <a:pt x="354330" y="5132070"/>
                    </a:cubicBezTo>
                    <a:lnTo>
                      <a:pt x="2159000" y="5132070"/>
                    </a:lnTo>
                    <a:cubicBezTo>
                      <a:pt x="2354580" y="5132070"/>
                      <a:pt x="2513330" y="4973320"/>
                      <a:pt x="2513330" y="4777740"/>
                    </a:cubicBezTo>
                    <a:lnTo>
                      <a:pt x="2513330" y="354330"/>
                    </a:lnTo>
                    <a:cubicBezTo>
                      <a:pt x="2513330" y="158750"/>
                      <a:pt x="2354580" y="0"/>
                      <a:pt x="2159000" y="0"/>
                    </a:cubicBezTo>
                    <a:close/>
                    <a:moveTo>
                      <a:pt x="1558290" y="162560"/>
                    </a:moveTo>
                    <a:cubicBezTo>
                      <a:pt x="1576070" y="162560"/>
                      <a:pt x="1590040" y="176530"/>
                      <a:pt x="1590040" y="194310"/>
                    </a:cubicBezTo>
                    <a:cubicBezTo>
                      <a:pt x="1590040" y="212090"/>
                      <a:pt x="1576070" y="226060"/>
                      <a:pt x="1558290" y="226060"/>
                    </a:cubicBezTo>
                    <a:cubicBezTo>
                      <a:pt x="1540510" y="226060"/>
                      <a:pt x="1526540" y="212090"/>
                      <a:pt x="1526540" y="194310"/>
                    </a:cubicBezTo>
                    <a:cubicBezTo>
                      <a:pt x="1526540" y="176530"/>
                      <a:pt x="1541780" y="162560"/>
                      <a:pt x="1558290" y="162560"/>
                    </a:cubicBezTo>
                    <a:close/>
                    <a:moveTo>
                      <a:pt x="1089660" y="172720"/>
                    </a:moveTo>
                    <a:lnTo>
                      <a:pt x="1394460" y="172720"/>
                    </a:lnTo>
                    <a:cubicBezTo>
                      <a:pt x="1405890" y="172720"/>
                      <a:pt x="1416050" y="181610"/>
                      <a:pt x="1416050" y="194310"/>
                    </a:cubicBezTo>
                    <a:cubicBezTo>
                      <a:pt x="1416050" y="207010"/>
                      <a:pt x="1405890" y="215900"/>
                      <a:pt x="1394460" y="215900"/>
                    </a:cubicBezTo>
                    <a:lnTo>
                      <a:pt x="1089660" y="215900"/>
                    </a:lnTo>
                    <a:cubicBezTo>
                      <a:pt x="1078230" y="215900"/>
                      <a:pt x="1068070" y="207010"/>
                      <a:pt x="1068070" y="194310"/>
                    </a:cubicBezTo>
                    <a:cubicBezTo>
                      <a:pt x="1068070" y="181610"/>
                      <a:pt x="1078230" y="172720"/>
                      <a:pt x="1089660" y="172720"/>
                    </a:cubicBezTo>
                    <a:close/>
                    <a:moveTo>
                      <a:pt x="2383790" y="4798060"/>
                    </a:moveTo>
                    <a:cubicBezTo>
                      <a:pt x="2383790" y="4913630"/>
                      <a:pt x="2289810" y="5007610"/>
                      <a:pt x="2174240" y="5007610"/>
                    </a:cubicBezTo>
                    <a:lnTo>
                      <a:pt x="341630" y="5007610"/>
                    </a:lnTo>
                    <a:cubicBezTo>
                      <a:pt x="226060" y="5007610"/>
                      <a:pt x="132080" y="4913630"/>
                      <a:pt x="132080" y="4798060"/>
                    </a:cubicBezTo>
                    <a:lnTo>
                      <a:pt x="132080" y="340360"/>
                    </a:lnTo>
                    <a:cubicBezTo>
                      <a:pt x="132080" y="224790"/>
                      <a:pt x="226060" y="130810"/>
                      <a:pt x="341630" y="130810"/>
                    </a:cubicBezTo>
                    <a:lnTo>
                      <a:pt x="614680" y="130810"/>
                    </a:lnTo>
                    <a:lnTo>
                      <a:pt x="614680" y="187960"/>
                    </a:lnTo>
                    <a:cubicBezTo>
                      <a:pt x="614680" y="252730"/>
                      <a:pt x="668020" y="306070"/>
                      <a:pt x="732790" y="306070"/>
                    </a:cubicBezTo>
                    <a:lnTo>
                      <a:pt x="1783080" y="306070"/>
                    </a:lnTo>
                    <a:cubicBezTo>
                      <a:pt x="1847850" y="306070"/>
                      <a:pt x="1901190" y="252730"/>
                      <a:pt x="1901190" y="187960"/>
                    </a:cubicBezTo>
                    <a:lnTo>
                      <a:pt x="1901190" y="130810"/>
                    </a:lnTo>
                    <a:lnTo>
                      <a:pt x="2172970" y="130810"/>
                    </a:lnTo>
                    <a:cubicBezTo>
                      <a:pt x="2288540" y="130810"/>
                      <a:pt x="2382520" y="224790"/>
                      <a:pt x="2382520" y="340360"/>
                    </a:cubicBezTo>
                    <a:lnTo>
                      <a:pt x="2382520" y="47980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9" id="9"/>
              <p:cNvSpPr/>
              <p:nvPr/>
            </p:nvSpPr>
            <p:spPr>
              <a:xfrm flipH="false" flipV="false" rot="0">
                <a:off x="185420" y="156210"/>
                <a:ext cx="2250453" cy="4876800"/>
              </a:xfrm>
              <a:custGeom>
                <a:avLst/>
                <a:gdLst/>
                <a:ahLst/>
                <a:cxnLst/>
                <a:rect r="r" b="b" t="t" l="l"/>
                <a:pathLst>
                  <a:path h="4876800" w="2250453">
                    <a:moveTo>
                      <a:pt x="2040890" y="0"/>
                    </a:moveTo>
                    <a:lnTo>
                      <a:pt x="1769110" y="0"/>
                    </a:lnTo>
                    <a:lnTo>
                      <a:pt x="1769110" y="57150"/>
                    </a:lnTo>
                    <a:cubicBezTo>
                      <a:pt x="1769110" y="121920"/>
                      <a:pt x="1715770" y="175260"/>
                      <a:pt x="1651000" y="175260"/>
                    </a:cubicBezTo>
                    <a:lnTo>
                      <a:pt x="601980" y="175260"/>
                    </a:lnTo>
                    <a:cubicBezTo>
                      <a:pt x="537210" y="175260"/>
                      <a:pt x="483870" y="121920"/>
                      <a:pt x="483870" y="57150"/>
                    </a:cubicBezTo>
                    <a:lnTo>
                      <a:pt x="483870" y="0"/>
                    </a:lnTo>
                    <a:lnTo>
                      <a:pt x="209550" y="0"/>
                    </a:lnTo>
                    <a:cubicBezTo>
                      <a:pt x="93980" y="0"/>
                      <a:pt x="0" y="93980"/>
                      <a:pt x="0" y="209550"/>
                    </a:cubicBezTo>
                    <a:lnTo>
                      <a:pt x="0" y="4667250"/>
                    </a:lnTo>
                    <a:cubicBezTo>
                      <a:pt x="0" y="4782820"/>
                      <a:pt x="93980" y="4876800"/>
                      <a:pt x="209550" y="4876800"/>
                    </a:cubicBezTo>
                    <a:lnTo>
                      <a:pt x="2040890" y="4876800"/>
                    </a:lnTo>
                    <a:cubicBezTo>
                      <a:pt x="2156460" y="4876800"/>
                      <a:pt x="2250440" y="4782820"/>
                      <a:pt x="2250440" y="4667250"/>
                    </a:cubicBezTo>
                    <a:lnTo>
                      <a:pt x="2250440" y="209550"/>
                    </a:lnTo>
                    <a:cubicBezTo>
                      <a:pt x="2251710" y="93980"/>
                      <a:pt x="2157730" y="0"/>
                      <a:pt x="204089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112" t="0" r="-112" b="0"/>
                </a:stretch>
              </a:blipFill>
            </p:spPr>
          </p:sp>
          <p:sp>
            <p:nvSpPr>
              <p:cNvPr name="Freeform 10" id="10"/>
              <p:cNvSpPr/>
              <p:nvPr/>
            </p:nvSpPr>
            <p:spPr>
              <a:xfrm flipH="false" flipV="false" rot="0">
                <a:off x="1121410" y="198120"/>
                <a:ext cx="347980" cy="43180"/>
              </a:xfrm>
              <a:custGeom>
                <a:avLst/>
                <a:gdLst/>
                <a:ahLst/>
                <a:cxnLst/>
                <a:rect r="r" b="b" t="t" l="l"/>
                <a:pathLst>
                  <a:path h="43180" w="347980">
                    <a:moveTo>
                      <a:pt x="326390" y="0"/>
                    </a:moveTo>
                    <a:lnTo>
                      <a:pt x="21590" y="0"/>
                    </a:lnTo>
                    <a:cubicBezTo>
                      <a:pt x="10160" y="0"/>
                      <a:pt x="0" y="8890"/>
                      <a:pt x="0" y="21590"/>
                    </a:cubicBezTo>
                    <a:cubicBezTo>
                      <a:pt x="0" y="34290"/>
                      <a:pt x="10160" y="43180"/>
                      <a:pt x="21590" y="43180"/>
                    </a:cubicBezTo>
                    <a:lnTo>
                      <a:pt x="326390" y="43180"/>
                    </a:lnTo>
                    <a:cubicBezTo>
                      <a:pt x="337820" y="43180"/>
                      <a:pt x="347980" y="34290"/>
                      <a:pt x="347980" y="21590"/>
                    </a:cubicBezTo>
                    <a:cubicBezTo>
                      <a:pt x="347980" y="8890"/>
                      <a:pt x="337820" y="0"/>
                      <a:pt x="326390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11" id="11"/>
              <p:cNvSpPr/>
              <p:nvPr/>
            </p:nvSpPr>
            <p:spPr>
              <a:xfrm flipH="false" flipV="false" rot="0">
                <a:off x="1579738" y="187960"/>
                <a:ext cx="63785" cy="63501"/>
              </a:xfrm>
              <a:custGeom>
                <a:avLst/>
                <a:gdLst/>
                <a:ahLst/>
                <a:cxnLst/>
                <a:rect r="r" b="b" t="t" l="l"/>
                <a:pathLst>
                  <a:path h="63501" w="63785">
                    <a:moveTo>
                      <a:pt x="31892" y="0"/>
                    </a:moveTo>
                    <a:cubicBezTo>
                      <a:pt x="20515" y="-51"/>
                      <a:pt x="9980" y="5989"/>
                      <a:pt x="4277" y="15834"/>
                    </a:cubicBezTo>
                    <a:cubicBezTo>
                      <a:pt x="-1426" y="25678"/>
                      <a:pt x="-1426" y="37822"/>
                      <a:pt x="4277" y="47666"/>
                    </a:cubicBezTo>
                    <a:cubicBezTo>
                      <a:pt x="9980" y="57511"/>
                      <a:pt x="20515" y="63551"/>
                      <a:pt x="31892" y="63500"/>
                    </a:cubicBezTo>
                    <a:cubicBezTo>
                      <a:pt x="43269" y="63551"/>
                      <a:pt x="53804" y="57511"/>
                      <a:pt x="59507" y="47666"/>
                    </a:cubicBezTo>
                    <a:cubicBezTo>
                      <a:pt x="65210" y="37822"/>
                      <a:pt x="65210" y="25678"/>
                      <a:pt x="59507" y="15834"/>
                    </a:cubicBezTo>
                    <a:cubicBezTo>
                      <a:pt x="53804" y="5989"/>
                      <a:pt x="43269" y="-51"/>
                      <a:pt x="31892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685800"/>
                <a:ext cx="27940" cy="213360"/>
              </a:xfrm>
              <a:custGeom>
                <a:avLst/>
                <a:gdLst/>
                <a:ahLst/>
                <a:cxnLst/>
                <a:rect r="r" b="b" t="t" l="l"/>
                <a:pathLst>
                  <a:path h="213360" w="27940">
                    <a:moveTo>
                      <a:pt x="0" y="26670"/>
                    </a:moveTo>
                    <a:lnTo>
                      <a:pt x="0" y="185420"/>
                    </a:lnTo>
                    <a:cubicBezTo>
                      <a:pt x="0" y="200660"/>
                      <a:pt x="12700" y="213360"/>
                      <a:pt x="27940" y="21336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1057910"/>
                <a:ext cx="27940" cy="384810"/>
              </a:xfrm>
              <a:custGeom>
                <a:avLst/>
                <a:gdLst/>
                <a:ahLst/>
                <a:cxnLst/>
                <a:rect r="r" b="b" t="t" l="l"/>
                <a:pathLst>
                  <a:path h="384810" w="27940">
                    <a:moveTo>
                      <a:pt x="0" y="26670"/>
                    </a:moveTo>
                    <a:lnTo>
                      <a:pt x="0" y="356870"/>
                    </a:lnTo>
                    <a:cubicBezTo>
                      <a:pt x="0" y="372110"/>
                      <a:pt x="12700" y="384810"/>
                      <a:pt x="27940" y="38481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1526540"/>
                <a:ext cx="27940" cy="386080"/>
              </a:xfrm>
              <a:custGeom>
                <a:avLst/>
                <a:gdLst/>
                <a:ahLst/>
                <a:cxnLst/>
                <a:rect r="r" b="b" t="t" l="l"/>
                <a:pathLst>
                  <a:path h="386080" w="27940">
                    <a:moveTo>
                      <a:pt x="0" y="27940"/>
                    </a:moveTo>
                    <a:lnTo>
                      <a:pt x="0" y="358140"/>
                    </a:lnTo>
                    <a:cubicBezTo>
                      <a:pt x="0" y="373380"/>
                      <a:pt x="12700" y="386080"/>
                      <a:pt x="27940" y="386080"/>
                    </a:cubicBezTo>
                    <a:lnTo>
                      <a:pt x="27940" y="0"/>
                    </a:lnTo>
                    <a:cubicBezTo>
                      <a:pt x="12700" y="0"/>
                      <a:pt x="0" y="12700"/>
                      <a:pt x="0" y="2794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15" id="15"/>
              <p:cNvSpPr/>
              <p:nvPr/>
            </p:nvSpPr>
            <p:spPr>
              <a:xfrm flipH="false" flipV="false" rot="0">
                <a:off x="2592070" y="1184910"/>
                <a:ext cx="27940" cy="618490"/>
              </a:xfrm>
              <a:custGeom>
                <a:avLst/>
                <a:gdLst/>
                <a:ahLst/>
                <a:cxnLst/>
                <a:rect r="r" b="b" t="t" l="l"/>
                <a:pathLst>
                  <a:path h="618490" w="27940">
                    <a:moveTo>
                      <a:pt x="0" y="0"/>
                    </a:moveTo>
                    <a:lnTo>
                      <a:pt x="0" y="618490"/>
                    </a:lnTo>
                    <a:cubicBezTo>
                      <a:pt x="15240" y="618490"/>
                      <a:pt x="27940" y="605790"/>
                      <a:pt x="27940" y="590550"/>
                    </a:cubicBezTo>
                    <a:lnTo>
                      <a:pt x="27940" y="27940"/>
                    </a:lnTo>
                    <a:cubicBezTo>
                      <a:pt x="27940" y="12700"/>
                      <a:pt x="15240" y="0"/>
                      <a:pt x="0" y="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16" id="16"/>
              <p:cNvSpPr/>
              <p:nvPr/>
            </p:nvSpPr>
            <p:spPr>
              <a:xfrm flipH="false" flipV="false" rot="0">
                <a:off x="27940" y="0"/>
                <a:ext cx="2564130" cy="5182870"/>
              </a:xfrm>
              <a:custGeom>
                <a:avLst/>
                <a:gdLst/>
                <a:ahLst/>
                <a:cxnLst/>
                <a:rect r="r" b="b" t="t" l="l"/>
                <a:pathLst>
                  <a:path h="5182870" w="2564130">
                    <a:moveTo>
                      <a:pt x="2564130" y="1184910"/>
                    </a:moveTo>
                    <a:lnTo>
                      <a:pt x="2564130" y="379730"/>
                    </a:lnTo>
                    <a:cubicBezTo>
                      <a:pt x="2564130" y="353060"/>
                      <a:pt x="2561590" y="327660"/>
                      <a:pt x="2556510" y="303530"/>
                    </a:cubicBezTo>
                    <a:cubicBezTo>
                      <a:pt x="2553970" y="290830"/>
                      <a:pt x="2551430" y="279400"/>
                      <a:pt x="2547620" y="266700"/>
                    </a:cubicBezTo>
                    <a:cubicBezTo>
                      <a:pt x="2542540" y="248920"/>
                      <a:pt x="2534920" y="231140"/>
                      <a:pt x="2527300" y="214630"/>
                    </a:cubicBezTo>
                    <a:cubicBezTo>
                      <a:pt x="2522220" y="203200"/>
                      <a:pt x="2515870" y="193040"/>
                      <a:pt x="2509520" y="182880"/>
                    </a:cubicBezTo>
                    <a:cubicBezTo>
                      <a:pt x="2503170" y="172720"/>
                      <a:pt x="2496820" y="162560"/>
                      <a:pt x="2489200" y="152400"/>
                    </a:cubicBezTo>
                    <a:cubicBezTo>
                      <a:pt x="2477770" y="137160"/>
                      <a:pt x="2466340" y="124460"/>
                      <a:pt x="2453640" y="110490"/>
                    </a:cubicBezTo>
                    <a:cubicBezTo>
                      <a:pt x="2444750" y="101600"/>
                      <a:pt x="2435860" y="93980"/>
                      <a:pt x="2426970" y="86360"/>
                    </a:cubicBezTo>
                    <a:cubicBezTo>
                      <a:pt x="2360930" y="31750"/>
                      <a:pt x="2277110" y="0"/>
                      <a:pt x="2185670" y="0"/>
                    </a:cubicBezTo>
                    <a:lnTo>
                      <a:pt x="379730" y="0"/>
                    </a:lnTo>
                    <a:cubicBezTo>
                      <a:pt x="288290" y="0"/>
                      <a:pt x="203200" y="33020"/>
                      <a:pt x="138430" y="86360"/>
                    </a:cubicBezTo>
                    <a:cubicBezTo>
                      <a:pt x="129540" y="93980"/>
                      <a:pt x="120650" y="102870"/>
                      <a:pt x="111760" y="110490"/>
                    </a:cubicBezTo>
                    <a:cubicBezTo>
                      <a:pt x="99060" y="123190"/>
                      <a:pt x="86360" y="137160"/>
                      <a:pt x="76200" y="152400"/>
                    </a:cubicBezTo>
                    <a:cubicBezTo>
                      <a:pt x="68580" y="162560"/>
                      <a:pt x="62230" y="172720"/>
                      <a:pt x="55880" y="182880"/>
                    </a:cubicBezTo>
                    <a:cubicBezTo>
                      <a:pt x="49530" y="193040"/>
                      <a:pt x="43180" y="204470"/>
                      <a:pt x="38100" y="214630"/>
                    </a:cubicBezTo>
                    <a:cubicBezTo>
                      <a:pt x="29210" y="232410"/>
                      <a:pt x="22860" y="248920"/>
                      <a:pt x="16510" y="266700"/>
                    </a:cubicBezTo>
                    <a:cubicBezTo>
                      <a:pt x="12700" y="279400"/>
                      <a:pt x="10160" y="290830"/>
                      <a:pt x="7620" y="303530"/>
                    </a:cubicBezTo>
                    <a:cubicBezTo>
                      <a:pt x="2540" y="327660"/>
                      <a:pt x="0" y="354330"/>
                      <a:pt x="0" y="379730"/>
                    </a:cubicBezTo>
                    <a:lnTo>
                      <a:pt x="0" y="4803140"/>
                    </a:lnTo>
                    <a:cubicBezTo>
                      <a:pt x="0" y="5012690"/>
                      <a:pt x="170180" y="5182870"/>
                      <a:pt x="379730" y="5182870"/>
                    </a:cubicBezTo>
                    <a:lnTo>
                      <a:pt x="2184400" y="5182870"/>
                    </a:lnTo>
                    <a:cubicBezTo>
                      <a:pt x="2393950" y="5182870"/>
                      <a:pt x="2564130" y="5012690"/>
                      <a:pt x="2564130" y="4803140"/>
                    </a:cubicBezTo>
                    <a:lnTo>
                      <a:pt x="2564130" y="1184910"/>
                    </a:lnTo>
                    <a:close/>
                    <a:moveTo>
                      <a:pt x="2538730" y="1184910"/>
                    </a:moveTo>
                    <a:lnTo>
                      <a:pt x="2538730" y="4804410"/>
                    </a:lnTo>
                    <a:cubicBezTo>
                      <a:pt x="2538730" y="4999990"/>
                      <a:pt x="2379980" y="5158740"/>
                      <a:pt x="2184400" y="5158740"/>
                    </a:cubicBezTo>
                    <a:lnTo>
                      <a:pt x="379730" y="5158740"/>
                    </a:lnTo>
                    <a:cubicBezTo>
                      <a:pt x="184150" y="5158740"/>
                      <a:pt x="25400" y="4999990"/>
                      <a:pt x="25400" y="4804410"/>
                    </a:cubicBezTo>
                    <a:lnTo>
                      <a:pt x="25400" y="381000"/>
                    </a:lnTo>
                    <a:cubicBezTo>
                      <a:pt x="25400" y="184150"/>
                      <a:pt x="184150" y="25400"/>
                      <a:pt x="379730" y="25400"/>
                    </a:cubicBezTo>
                    <a:lnTo>
                      <a:pt x="2184400" y="25400"/>
                    </a:lnTo>
                    <a:cubicBezTo>
                      <a:pt x="2379980" y="25400"/>
                      <a:pt x="2538730" y="184150"/>
                      <a:pt x="2538730" y="379730"/>
                    </a:cubicBezTo>
                    <a:lnTo>
                      <a:pt x="2538730" y="118491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</p:grpSp>
        <p:sp>
          <p:nvSpPr>
            <p:cNvPr name="Freeform 17" id="17"/>
            <p:cNvSpPr/>
            <p:nvPr/>
          </p:nvSpPr>
          <p:spPr>
            <a:xfrm flipH="false" flipV="false" rot="0">
              <a:off x="535940" y="3441222"/>
              <a:ext cx="3920124" cy="2201604"/>
            </a:xfrm>
            <a:custGeom>
              <a:avLst/>
              <a:gdLst/>
              <a:ahLst/>
              <a:cxnLst/>
              <a:rect r="r" b="b" t="t" l="l"/>
              <a:pathLst>
                <a:path h="2201604" w="3920124">
                  <a:moveTo>
                    <a:pt x="0" y="0"/>
                  </a:moveTo>
                  <a:lnTo>
                    <a:pt x="3920124" y="0"/>
                  </a:lnTo>
                  <a:lnTo>
                    <a:pt x="3920124" y="2201604"/>
                  </a:lnTo>
                  <a:lnTo>
                    <a:pt x="0" y="2201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50535" r="0" b="-234453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361536" y="5642826"/>
              <a:ext cx="4182459" cy="3246547"/>
            </a:xfrm>
            <a:custGeom>
              <a:avLst/>
              <a:gdLst/>
              <a:ahLst/>
              <a:cxnLst/>
              <a:rect r="r" b="b" t="t" l="l"/>
              <a:pathLst>
                <a:path h="3246547" w="4182459">
                  <a:moveTo>
                    <a:pt x="0" y="0"/>
                  </a:moveTo>
                  <a:lnTo>
                    <a:pt x="4182459" y="0"/>
                  </a:lnTo>
                  <a:lnTo>
                    <a:pt x="4182459" y="3246548"/>
                  </a:lnTo>
                  <a:lnTo>
                    <a:pt x="0" y="3246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8659" r="0" b="-149887"/>
              </a:stretch>
            </a:blipFill>
          </p:spPr>
        </p:sp>
        <p:sp>
          <p:nvSpPr>
            <p:cNvPr name="AutoShape 19" id="19"/>
            <p:cNvSpPr/>
            <p:nvPr/>
          </p:nvSpPr>
          <p:spPr>
            <a:xfrm>
              <a:off x="2325766" y="3811957"/>
              <a:ext cx="1583790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20" id="20"/>
            <p:cNvGrpSpPr>
              <a:grpSpLocks noChangeAspect="true"/>
            </p:cNvGrpSpPr>
            <p:nvPr/>
          </p:nvGrpSpPr>
          <p:grpSpPr>
            <a:xfrm rot="0">
              <a:off x="5199059" y="0"/>
              <a:ext cx="4905531" cy="9706437"/>
              <a:chOff x="0" y="0"/>
              <a:chExt cx="2620010" cy="518414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53340" y="25400"/>
                <a:ext cx="2513330" cy="5132070"/>
              </a:xfrm>
              <a:custGeom>
                <a:avLst/>
                <a:gdLst/>
                <a:ahLst/>
                <a:cxnLst/>
                <a:rect r="r" b="b" t="t" l="l"/>
                <a:pathLst>
                  <a:path h="5132070" w="2513330">
                    <a:moveTo>
                      <a:pt x="2159000" y="0"/>
                    </a:moveTo>
                    <a:lnTo>
                      <a:pt x="354330" y="0"/>
                    </a:lnTo>
                    <a:cubicBezTo>
                      <a:pt x="158750" y="0"/>
                      <a:pt x="0" y="158750"/>
                      <a:pt x="0" y="354330"/>
                    </a:cubicBezTo>
                    <a:lnTo>
                      <a:pt x="0" y="4777740"/>
                    </a:lnTo>
                    <a:cubicBezTo>
                      <a:pt x="0" y="4973320"/>
                      <a:pt x="158750" y="5132070"/>
                      <a:pt x="354330" y="5132070"/>
                    </a:cubicBezTo>
                    <a:lnTo>
                      <a:pt x="2159000" y="5132070"/>
                    </a:lnTo>
                    <a:cubicBezTo>
                      <a:pt x="2354580" y="5132070"/>
                      <a:pt x="2513330" y="4973320"/>
                      <a:pt x="2513330" y="4777740"/>
                    </a:cubicBezTo>
                    <a:lnTo>
                      <a:pt x="2513330" y="354330"/>
                    </a:lnTo>
                    <a:cubicBezTo>
                      <a:pt x="2513330" y="158750"/>
                      <a:pt x="2354580" y="0"/>
                      <a:pt x="2159000" y="0"/>
                    </a:cubicBezTo>
                    <a:close/>
                    <a:moveTo>
                      <a:pt x="1558290" y="162560"/>
                    </a:moveTo>
                    <a:cubicBezTo>
                      <a:pt x="1576070" y="162560"/>
                      <a:pt x="1590040" y="176530"/>
                      <a:pt x="1590040" y="194310"/>
                    </a:cubicBezTo>
                    <a:cubicBezTo>
                      <a:pt x="1590040" y="212090"/>
                      <a:pt x="1576070" y="226060"/>
                      <a:pt x="1558290" y="226060"/>
                    </a:cubicBezTo>
                    <a:cubicBezTo>
                      <a:pt x="1540510" y="226060"/>
                      <a:pt x="1526540" y="212090"/>
                      <a:pt x="1526540" y="194310"/>
                    </a:cubicBezTo>
                    <a:cubicBezTo>
                      <a:pt x="1526540" y="176530"/>
                      <a:pt x="1541780" y="162560"/>
                      <a:pt x="1558290" y="162560"/>
                    </a:cubicBezTo>
                    <a:close/>
                    <a:moveTo>
                      <a:pt x="1089660" y="172720"/>
                    </a:moveTo>
                    <a:lnTo>
                      <a:pt x="1394460" y="172720"/>
                    </a:lnTo>
                    <a:cubicBezTo>
                      <a:pt x="1405890" y="172720"/>
                      <a:pt x="1416050" y="181610"/>
                      <a:pt x="1416050" y="194310"/>
                    </a:cubicBezTo>
                    <a:cubicBezTo>
                      <a:pt x="1416050" y="207010"/>
                      <a:pt x="1405890" y="215900"/>
                      <a:pt x="1394460" y="215900"/>
                    </a:cubicBezTo>
                    <a:lnTo>
                      <a:pt x="1089660" y="215900"/>
                    </a:lnTo>
                    <a:cubicBezTo>
                      <a:pt x="1078230" y="215900"/>
                      <a:pt x="1068070" y="207010"/>
                      <a:pt x="1068070" y="194310"/>
                    </a:cubicBezTo>
                    <a:cubicBezTo>
                      <a:pt x="1068070" y="181610"/>
                      <a:pt x="1078230" y="172720"/>
                      <a:pt x="1089660" y="172720"/>
                    </a:cubicBezTo>
                    <a:close/>
                    <a:moveTo>
                      <a:pt x="2383790" y="4798060"/>
                    </a:moveTo>
                    <a:cubicBezTo>
                      <a:pt x="2383790" y="4913630"/>
                      <a:pt x="2289810" y="5007610"/>
                      <a:pt x="2174240" y="5007610"/>
                    </a:cubicBezTo>
                    <a:lnTo>
                      <a:pt x="341630" y="5007610"/>
                    </a:lnTo>
                    <a:cubicBezTo>
                      <a:pt x="226060" y="5007610"/>
                      <a:pt x="132080" y="4913630"/>
                      <a:pt x="132080" y="4798060"/>
                    </a:cubicBezTo>
                    <a:lnTo>
                      <a:pt x="132080" y="340360"/>
                    </a:lnTo>
                    <a:cubicBezTo>
                      <a:pt x="132080" y="224790"/>
                      <a:pt x="226060" y="130810"/>
                      <a:pt x="341630" y="130810"/>
                    </a:cubicBezTo>
                    <a:lnTo>
                      <a:pt x="614680" y="130810"/>
                    </a:lnTo>
                    <a:lnTo>
                      <a:pt x="614680" y="187960"/>
                    </a:lnTo>
                    <a:cubicBezTo>
                      <a:pt x="614680" y="252730"/>
                      <a:pt x="668020" y="306070"/>
                      <a:pt x="732790" y="306070"/>
                    </a:cubicBezTo>
                    <a:lnTo>
                      <a:pt x="1783080" y="306070"/>
                    </a:lnTo>
                    <a:cubicBezTo>
                      <a:pt x="1847850" y="306070"/>
                      <a:pt x="1901190" y="252730"/>
                      <a:pt x="1901190" y="187960"/>
                    </a:cubicBezTo>
                    <a:lnTo>
                      <a:pt x="1901190" y="130810"/>
                    </a:lnTo>
                    <a:lnTo>
                      <a:pt x="2172970" y="130810"/>
                    </a:lnTo>
                    <a:cubicBezTo>
                      <a:pt x="2288540" y="130810"/>
                      <a:pt x="2382520" y="224790"/>
                      <a:pt x="2382520" y="340360"/>
                    </a:cubicBezTo>
                    <a:lnTo>
                      <a:pt x="2382520" y="47980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22" id="22"/>
              <p:cNvSpPr/>
              <p:nvPr/>
            </p:nvSpPr>
            <p:spPr>
              <a:xfrm flipH="false" flipV="false" rot="0">
                <a:off x="185420" y="156210"/>
                <a:ext cx="2250453" cy="4876800"/>
              </a:xfrm>
              <a:custGeom>
                <a:avLst/>
                <a:gdLst/>
                <a:ahLst/>
                <a:cxnLst/>
                <a:rect r="r" b="b" t="t" l="l"/>
                <a:pathLst>
                  <a:path h="4876800" w="2250453">
                    <a:moveTo>
                      <a:pt x="2040890" y="0"/>
                    </a:moveTo>
                    <a:lnTo>
                      <a:pt x="1769110" y="0"/>
                    </a:lnTo>
                    <a:lnTo>
                      <a:pt x="1769110" y="57150"/>
                    </a:lnTo>
                    <a:cubicBezTo>
                      <a:pt x="1769110" y="121920"/>
                      <a:pt x="1715770" y="175260"/>
                      <a:pt x="1651000" y="175260"/>
                    </a:cubicBezTo>
                    <a:lnTo>
                      <a:pt x="601980" y="175260"/>
                    </a:lnTo>
                    <a:cubicBezTo>
                      <a:pt x="537210" y="175260"/>
                      <a:pt x="483870" y="121920"/>
                      <a:pt x="483870" y="57150"/>
                    </a:cubicBezTo>
                    <a:lnTo>
                      <a:pt x="483870" y="0"/>
                    </a:lnTo>
                    <a:lnTo>
                      <a:pt x="209550" y="0"/>
                    </a:lnTo>
                    <a:cubicBezTo>
                      <a:pt x="93980" y="0"/>
                      <a:pt x="0" y="93980"/>
                      <a:pt x="0" y="209550"/>
                    </a:cubicBezTo>
                    <a:lnTo>
                      <a:pt x="0" y="4667250"/>
                    </a:lnTo>
                    <a:cubicBezTo>
                      <a:pt x="0" y="4782820"/>
                      <a:pt x="93980" y="4876800"/>
                      <a:pt x="209550" y="4876800"/>
                    </a:cubicBezTo>
                    <a:lnTo>
                      <a:pt x="2040890" y="4876800"/>
                    </a:lnTo>
                    <a:cubicBezTo>
                      <a:pt x="2156460" y="4876800"/>
                      <a:pt x="2250440" y="4782820"/>
                      <a:pt x="2250440" y="4667250"/>
                    </a:cubicBezTo>
                    <a:lnTo>
                      <a:pt x="2250440" y="209550"/>
                    </a:lnTo>
                    <a:cubicBezTo>
                      <a:pt x="2251710" y="93980"/>
                      <a:pt x="2157730" y="0"/>
                      <a:pt x="2040890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l="-112" t="0" r="-112" b="0"/>
                </a:stretch>
              </a:blipFill>
            </p:spPr>
          </p:sp>
          <p:sp>
            <p:nvSpPr>
              <p:cNvPr name="Freeform 23" id="23"/>
              <p:cNvSpPr/>
              <p:nvPr/>
            </p:nvSpPr>
            <p:spPr>
              <a:xfrm flipH="false" flipV="false" rot="0">
                <a:off x="1121410" y="198120"/>
                <a:ext cx="347980" cy="43180"/>
              </a:xfrm>
              <a:custGeom>
                <a:avLst/>
                <a:gdLst/>
                <a:ahLst/>
                <a:cxnLst/>
                <a:rect r="r" b="b" t="t" l="l"/>
                <a:pathLst>
                  <a:path h="43180" w="347980">
                    <a:moveTo>
                      <a:pt x="326390" y="0"/>
                    </a:moveTo>
                    <a:lnTo>
                      <a:pt x="21590" y="0"/>
                    </a:lnTo>
                    <a:cubicBezTo>
                      <a:pt x="10160" y="0"/>
                      <a:pt x="0" y="8890"/>
                      <a:pt x="0" y="21590"/>
                    </a:cubicBezTo>
                    <a:cubicBezTo>
                      <a:pt x="0" y="34290"/>
                      <a:pt x="10160" y="43180"/>
                      <a:pt x="21590" y="43180"/>
                    </a:cubicBezTo>
                    <a:lnTo>
                      <a:pt x="326390" y="43180"/>
                    </a:lnTo>
                    <a:cubicBezTo>
                      <a:pt x="337820" y="43180"/>
                      <a:pt x="347980" y="34290"/>
                      <a:pt x="347980" y="21590"/>
                    </a:cubicBezTo>
                    <a:cubicBezTo>
                      <a:pt x="347980" y="8890"/>
                      <a:pt x="337820" y="0"/>
                      <a:pt x="326390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24" id="24"/>
              <p:cNvSpPr/>
              <p:nvPr/>
            </p:nvSpPr>
            <p:spPr>
              <a:xfrm flipH="false" flipV="false" rot="0">
                <a:off x="1579738" y="187960"/>
                <a:ext cx="63785" cy="63501"/>
              </a:xfrm>
              <a:custGeom>
                <a:avLst/>
                <a:gdLst/>
                <a:ahLst/>
                <a:cxnLst/>
                <a:rect r="r" b="b" t="t" l="l"/>
                <a:pathLst>
                  <a:path h="63501" w="63785">
                    <a:moveTo>
                      <a:pt x="31892" y="0"/>
                    </a:moveTo>
                    <a:cubicBezTo>
                      <a:pt x="20515" y="-51"/>
                      <a:pt x="9980" y="5989"/>
                      <a:pt x="4277" y="15834"/>
                    </a:cubicBezTo>
                    <a:cubicBezTo>
                      <a:pt x="-1426" y="25678"/>
                      <a:pt x="-1426" y="37822"/>
                      <a:pt x="4277" y="47666"/>
                    </a:cubicBezTo>
                    <a:cubicBezTo>
                      <a:pt x="9980" y="57511"/>
                      <a:pt x="20515" y="63551"/>
                      <a:pt x="31892" y="63500"/>
                    </a:cubicBezTo>
                    <a:cubicBezTo>
                      <a:pt x="43269" y="63551"/>
                      <a:pt x="53804" y="57511"/>
                      <a:pt x="59507" y="47666"/>
                    </a:cubicBezTo>
                    <a:cubicBezTo>
                      <a:pt x="65210" y="37822"/>
                      <a:pt x="65210" y="25678"/>
                      <a:pt x="59507" y="15834"/>
                    </a:cubicBezTo>
                    <a:cubicBezTo>
                      <a:pt x="53804" y="5989"/>
                      <a:pt x="43269" y="-51"/>
                      <a:pt x="31892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</p:sp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685800"/>
                <a:ext cx="27940" cy="213360"/>
              </a:xfrm>
              <a:custGeom>
                <a:avLst/>
                <a:gdLst/>
                <a:ahLst/>
                <a:cxnLst/>
                <a:rect r="r" b="b" t="t" l="l"/>
                <a:pathLst>
                  <a:path h="213360" w="27940">
                    <a:moveTo>
                      <a:pt x="0" y="26670"/>
                    </a:moveTo>
                    <a:lnTo>
                      <a:pt x="0" y="185420"/>
                    </a:lnTo>
                    <a:cubicBezTo>
                      <a:pt x="0" y="200660"/>
                      <a:pt x="12700" y="213360"/>
                      <a:pt x="27940" y="21336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1057910"/>
                <a:ext cx="27940" cy="384810"/>
              </a:xfrm>
              <a:custGeom>
                <a:avLst/>
                <a:gdLst/>
                <a:ahLst/>
                <a:cxnLst/>
                <a:rect r="r" b="b" t="t" l="l"/>
                <a:pathLst>
                  <a:path h="384810" w="27940">
                    <a:moveTo>
                      <a:pt x="0" y="26670"/>
                    </a:moveTo>
                    <a:lnTo>
                      <a:pt x="0" y="356870"/>
                    </a:lnTo>
                    <a:cubicBezTo>
                      <a:pt x="0" y="372110"/>
                      <a:pt x="12700" y="384810"/>
                      <a:pt x="27940" y="38481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1526540"/>
                <a:ext cx="27940" cy="386080"/>
              </a:xfrm>
              <a:custGeom>
                <a:avLst/>
                <a:gdLst/>
                <a:ahLst/>
                <a:cxnLst/>
                <a:rect r="r" b="b" t="t" l="l"/>
                <a:pathLst>
                  <a:path h="386080" w="27940">
                    <a:moveTo>
                      <a:pt x="0" y="27940"/>
                    </a:moveTo>
                    <a:lnTo>
                      <a:pt x="0" y="358140"/>
                    </a:lnTo>
                    <a:cubicBezTo>
                      <a:pt x="0" y="373380"/>
                      <a:pt x="12700" y="386080"/>
                      <a:pt x="27940" y="386080"/>
                    </a:cubicBezTo>
                    <a:lnTo>
                      <a:pt x="27940" y="0"/>
                    </a:lnTo>
                    <a:cubicBezTo>
                      <a:pt x="12700" y="0"/>
                      <a:pt x="0" y="12700"/>
                      <a:pt x="0" y="2794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8" id="28"/>
              <p:cNvSpPr/>
              <p:nvPr/>
            </p:nvSpPr>
            <p:spPr>
              <a:xfrm flipH="false" flipV="false" rot="0">
                <a:off x="2592070" y="1184910"/>
                <a:ext cx="27940" cy="618490"/>
              </a:xfrm>
              <a:custGeom>
                <a:avLst/>
                <a:gdLst/>
                <a:ahLst/>
                <a:cxnLst/>
                <a:rect r="r" b="b" t="t" l="l"/>
                <a:pathLst>
                  <a:path h="618490" w="27940">
                    <a:moveTo>
                      <a:pt x="0" y="0"/>
                    </a:moveTo>
                    <a:lnTo>
                      <a:pt x="0" y="618490"/>
                    </a:lnTo>
                    <a:cubicBezTo>
                      <a:pt x="15240" y="618490"/>
                      <a:pt x="27940" y="605790"/>
                      <a:pt x="27940" y="590550"/>
                    </a:cubicBezTo>
                    <a:lnTo>
                      <a:pt x="27940" y="27940"/>
                    </a:lnTo>
                    <a:cubicBezTo>
                      <a:pt x="27940" y="12700"/>
                      <a:pt x="15240" y="0"/>
                      <a:pt x="0" y="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</p:sp>
          <p:sp>
            <p:nvSpPr>
              <p:cNvPr name="Freeform 29" id="29"/>
              <p:cNvSpPr/>
              <p:nvPr/>
            </p:nvSpPr>
            <p:spPr>
              <a:xfrm flipH="false" flipV="false" rot="0">
                <a:off x="27940" y="0"/>
                <a:ext cx="2564130" cy="5182870"/>
              </a:xfrm>
              <a:custGeom>
                <a:avLst/>
                <a:gdLst/>
                <a:ahLst/>
                <a:cxnLst/>
                <a:rect r="r" b="b" t="t" l="l"/>
                <a:pathLst>
                  <a:path h="5182870" w="2564130">
                    <a:moveTo>
                      <a:pt x="2564130" y="1184910"/>
                    </a:moveTo>
                    <a:lnTo>
                      <a:pt x="2564130" y="379730"/>
                    </a:lnTo>
                    <a:cubicBezTo>
                      <a:pt x="2564130" y="353060"/>
                      <a:pt x="2561590" y="327660"/>
                      <a:pt x="2556510" y="303530"/>
                    </a:cubicBezTo>
                    <a:cubicBezTo>
                      <a:pt x="2553970" y="290830"/>
                      <a:pt x="2551430" y="279400"/>
                      <a:pt x="2547620" y="266700"/>
                    </a:cubicBezTo>
                    <a:cubicBezTo>
                      <a:pt x="2542540" y="248920"/>
                      <a:pt x="2534920" y="231140"/>
                      <a:pt x="2527300" y="214630"/>
                    </a:cubicBezTo>
                    <a:cubicBezTo>
                      <a:pt x="2522220" y="203200"/>
                      <a:pt x="2515870" y="193040"/>
                      <a:pt x="2509520" y="182880"/>
                    </a:cubicBezTo>
                    <a:cubicBezTo>
                      <a:pt x="2503170" y="172720"/>
                      <a:pt x="2496820" y="162560"/>
                      <a:pt x="2489200" y="152400"/>
                    </a:cubicBezTo>
                    <a:cubicBezTo>
                      <a:pt x="2477770" y="137160"/>
                      <a:pt x="2466340" y="124460"/>
                      <a:pt x="2453640" y="110490"/>
                    </a:cubicBezTo>
                    <a:cubicBezTo>
                      <a:pt x="2444750" y="101600"/>
                      <a:pt x="2435860" y="93980"/>
                      <a:pt x="2426970" y="86360"/>
                    </a:cubicBezTo>
                    <a:cubicBezTo>
                      <a:pt x="2360930" y="31750"/>
                      <a:pt x="2277110" y="0"/>
                      <a:pt x="2185670" y="0"/>
                    </a:cubicBezTo>
                    <a:lnTo>
                      <a:pt x="379730" y="0"/>
                    </a:lnTo>
                    <a:cubicBezTo>
                      <a:pt x="288290" y="0"/>
                      <a:pt x="203200" y="33020"/>
                      <a:pt x="138430" y="86360"/>
                    </a:cubicBezTo>
                    <a:cubicBezTo>
                      <a:pt x="129540" y="93980"/>
                      <a:pt x="120650" y="102870"/>
                      <a:pt x="111760" y="110490"/>
                    </a:cubicBezTo>
                    <a:cubicBezTo>
                      <a:pt x="99060" y="123190"/>
                      <a:pt x="86360" y="137160"/>
                      <a:pt x="76200" y="152400"/>
                    </a:cubicBezTo>
                    <a:cubicBezTo>
                      <a:pt x="68580" y="162560"/>
                      <a:pt x="62230" y="172720"/>
                      <a:pt x="55880" y="182880"/>
                    </a:cubicBezTo>
                    <a:cubicBezTo>
                      <a:pt x="49530" y="193040"/>
                      <a:pt x="43180" y="204470"/>
                      <a:pt x="38100" y="214630"/>
                    </a:cubicBezTo>
                    <a:cubicBezTo>
                      <a:pt x="29210" y="232410"/>
                      <a:pt x="22860" y="248920"/>
                      <a:pt x="16510" y="266700"/>
                    </a:cubicBezTo>
                    <a:cubicBezTo>
                      <a:pt x="12700" y="279400"/>
                      <a:pt x="10160" y="290830"/>
                      <a:pt x="7620" y="303530"/>
                    </a:cubicBezTo>
                    <a:cubicBezTo>
                      <a:pt x="2540" y="327660"/>
                      <a:pt x="0" y="354330"/>
                      <a:pt x="0" y="379730"/>
                    </a:cubicBezTo>
                    <a:lnTo>
                      <a:pt x="0" y="4803140"/>
                    </a:lnTo>
                    <a:cubicBezTo>
                      <a:pt x="0" y="5012690"/>
                      <a:pt x="170180" y="5182870"/>
                      <a:pt x="379730" y="5182870"/>
                    </a:cubicBezTo>
                    <a:lnTo>
                      <a:pt x="2184400" y="5182870"/>
                    </a:lnTo>
                    <a:cubicBezTo>
                      <a:pt x="2393950" y="5182870"/>
                      <a:pt x="2564130" y="5012690"/>
                      <a:pt x="2564130" y="4803140"/>
                    </a:cubicBezTo>
                    <a:lnTo>
                      <a:pt x="2564130" y="1184910"/>
                    </a:lnTo>
                    <a:close/>
                    <a:moveTo>
                      <a:pt x="2538730" y="1184910"/>
                    </a:moveTo>
                    <a:lnTo>
                      <a:pt x="2538730" y="4804410"/>
                    </a:lnTo>
                    <a:cubicBezTo>
                      <a:pt x="2538730" y="4999990"/>
                      <a:pt x="2379980" y="5158740"/>
                      <a:pt x="2184400" y="5158740"/>
                    </a:cubicBezTo>
                    <a:lnTo>
                      <a:pt x="379730" y="5158740"/>
                    </a:lnTo>
                    <a:cubicBezTo>
                      <a:pt x="184150" y="5158740"/>
                      <a:pt x="25400" y="4999990"/>
                      <a:pt x="25400" y="4804410"/>
                    </a:cubicBezTo>
                    <a:lnTo>
                      <a:pt x="25400" y="381000"/>
                    </a:lnTo>
                    <a:cubicBezTo>
                      <a:pt x="25400" y="184150"/>
                      <a:pt x="184150" y="25400"/>
                      <a:pt x="379730" y="25400"/>
                    </a:cubicBezTo>
                    <a:lnTo>
                      <a:pt x="2184400" y="25400"/>
                    </a:lnTo>
                    <a:cubicBezTo>
                      <a:pt x="2379980" y="25400"/>
                      <a:pt x="2538730" y="184150"/>
                      <a:pt x="2538730" y="379730"/>
                    </a:cubicBezTo>
                    <a:lnTo>
                      <a:pt x="2538730" y="118491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</p:grpSp>
        <p:sp>
          <p:nvSpPr>
            <p:cNvPr name="AutoShape 30" id="30"/>
            <p:cNvSpPr/>
            <p:nvPr/>
          </p:nvSpPr>
          <p:spPr>
            <a:xfrm>
              <a:off x="5882152" y="1925806"/>
              <a:ext cx="3595850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1" id="31"/>
            <p:cNvSpPr/>
            <p:nvPr/>
          </p:nvSpPr>
          <p:spPr>
            <a:xfrm>
              <a:off x="6989609" y="2310356"/>
              <a:ext cx="2615788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1712736" y="8872113"/>
            <a:ext cx="1692396" cy="1327742"/>
            <a:chOff x="0" y="0"/>
            <a:chExt cx="1706200" cy="1338573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706200" cy="1338573"/>
            </a:xfrm>
            <a:custGeom>
              <a:avLst/>
              <a:gdLst/>
              <a:ahLst/>
              <a:cxnLst/>
              <a:rect r="r" b="b" t="t" l="l"/>
              <a:pathLst>
                <a:path h="1338573" w="1706200">
                  <a:moveTo>
                    <a:pt x="0" y="0"/>
                  </a:moveTo>
                  <a:lnTo>
                    <a:pt x="1706200" y="0"/>
                  </a:lnTo>
                  <a:lnTo>
                    <a:pt x="1706200" y="1338573"/>
                  </a:lnTo>
                  <a:lnTo>
                    <a:pt x="0" y="133857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47625"/>
              <a:ext cx="1706200" cy="1386198"/>
            </a:xfrm>
            <a:prstGeom prst="rect">
              <a:avLst/>
            </a:prstGeom>
          </p:spPr>
          <p:txBody>
            <a:bodyPr anchor="ctr" rtlCol="false" tIns="13271" lIns="13271" bIns="13271" rIns="13271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5" id="35"/>
          <p:cNvSpPr/>
          <p:nvPr/>
        </p:nvSpPr>
        <p:spPr>
          <a:xfrm flipH="false" flipV="false" rot="0">
            <a:off x="1781783" y="8488195"/>
            <a:ext cx="1623348" cy="1660714"/>
          </a:xfrm>
          <a:custGeom>
            <a:avLst/>
            <a:gdLst/>
            <a:ahLst/>
            <a:cxnLst/>
            <a:rect r="r" b="b" t="t" l="l"/>
            <a:pathLst>
              <a:path h="1660714" w="1623348">
                <a:moveTo>
                  <a:pt x="0" y="0"/>
                </a:moveTo>
                <a:lnTo>
                  <a:pt x="1623348" y="0"/>
                </a:lnTo>
                <a:lnTo>
                  <a:pt x="1623348" y="1660714"/>
                </a:lnTo>
                <a:lnTo>
                  <a:pt x="0" y="16607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36" id="36"/>
          <p:cNvGrpSpPr/>
          <p:nvPr/>
        </p:nvGrpSpPr>
        <p:grpSpPr>
          <a:xfrm rot="0">
            <a:off x="9381144" y="2191700"/>
            <a:ext cx="7830531" cy="5903599"/>
            <a:chOff x="0" y="0"/>
            <a:chExt cx="10440707" cy="7871466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0440707" cy="7871466"/>
            </a:xfrm>
            <a:custGeom>
              <a:avLst/>
              <a:gdLst/>
              <a:ahLst/>
              <a:cxnLst/>
              <a:rect r="r" b="b" t="t" l="l"/>
              <a:pathLst>
                <a:path h="7871466" w="10440707">
                  <a:moveTo>
                    <a:pt x="0" y="0"/>
                  </a:moveTo>
                  <a:lnTo>
                    <a:pt x="10440707" y="0"/>
                  </a:lnTo>
                  <a:lnTo>
                    <a:pt x="10440707" y="7871466"/>
                  </a:lnTo>
                  <a:lnTo>
                    <a:pt x="0" y="7871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734" r="0" b="-734"/>
              </a:stretch>
            </a:blipFill>
          </p:spPr>
        </p:sp>
        <p:sp>
          <p:nvSpPr>
            <p:cNvPr name="AutoShape 38" id="38"/>
            <p:cNvSpPr/>
            <p:nvPr/>
          </p:nvSpPr>
          <p:spPr>
            <a:xfrm>
              <a:off x="1031304" y="3834133"/>
              <a:ext cx="1340530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39" id="39"/>
          <p:cNvSpPr txBox="true"/>
          <p:nvPr/>
        </p:nvSpPr>
        <p:spPr>
          <a:xfrm rot="0">
            <a:off x="3523157" y="8537022"/>
            <a:ext cx="2909392" cy="6416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060"/>
              </a:lnSpc>
              <a:spcBef>
                <a:spcPct val="0"/>
              </a:spcBef>
            </a:pPr>
            <a:r>
              <a:rPr lang="he-IL" sz="3614" u="sng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  <a:hlinkClick r:id="rId10" tooltip="https://www.maariv.co.il/news/law/article-1270177"/>
                <a:rtl val="true"/>
              </a:rPr>
              <a:t>לכתבה המלאה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9378554"/>
            <a:chOff x="0" y="0"/>
            <a:chExt cx="22267606" cy="12504739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2267606" cy="11525865"/>
              <a:chOff x="0" y="0"/>
              <a:chExt cx="4398540" cy="227671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398540" cy="2276714"/>
              </a:xfrm>
              <a:custGeom>
                <a:avLst/>
                <a:gdLst/>
                <a:ahLst/>
                <a:cxnLst/>
                <a:rect r="r" b="b" t="t" l="l"/>
                <a:pathLst>
                  <a:path h="2276714" w="4398540">
                    <a:moveTo>
                      <a:pt x="0" y="0"/>
                    </a:moveTo>
                    <a:lnTo>
                      <a:pt x="4398540" y="0"/>
                    </a:lnTo>
                    <a:lnTo>
                      <a:pt x="4398540" y="2276714"/>
                    </a:lnTo>
                    <a:lnTo>
                      <a:pt x="0" y="2276714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7150" cap="sq">
                <a:solidFill>
                  <a:srgbClr val="193361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47625"/>
                <a:ext cx="4398540" cy="2324339"/>
              </a:xfrm>
              <a:prstGeom prst="rect">
                <a:avLst/>
              </a:prstGeom>
            </p:spPr>
            <p:txBody>
              <a:bodyPr anchor="ctr" rtlCol="false" tIns="194455" lIns="194455" bIns="194455" rIns="194455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225451" y="10222525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1317514" y="10222525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4220645" y="1352463"/>
            <a:ext cx="9846710" cy="7905837"/>
            <a:chOff x="0" y="0"/>
            <a:chExt cx="13128947" cy="10541116"/>
          </a:xfrm>
        </p:grpSpPr>
        <p:grpSp>
          <p:nvGrpSpPr>
            <p:cNvPr name="Group 11" id="11"/>
            <p:cNvGrpSpPr>
              <a:grpSpLocks noChangeAspect="true"/>
            </p:cNvGrpSpPr>
            <p:nvPr/>
          </p:nvGrpSpPr>
          <p:grpSpPr>
            <a:xfrm rot="0">
              <a:off x="0" y="0"/>
              <a:ext cx="13128947" cy="10541116"/>
              <a:chOff x="0" y="0"/>
              <a:chExt cx="7467600" cy="599567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7467600" cy="4513580"/>
              </a:xfrm>
              <a:custGeom>
                <a:avLst/>
                <a:gdLst/>
                <a:ahLst/>
                <a:cxnLst/>
                <a:rect r="r" b="b" t="t" l="l"/>
                <a:pathLst>
                  <a:path h="4513580" w="7467600">
                    <a:moveTo>
                      <a:pt x="7127240" y="0"/>
                    </a:moveTo>
                    <a:lnTo>
                      <a:pt x="340360" y="0"/>
                    </a:lnTo>
                    <a:cubicBezTo>
                      <a:pt x="152400" y="0"/>
                      <a:pt x="0" y="152400"/>
                      <a:pt x="0" y="340360"/>
                    </a:cubicBezTo>
                    <a:lnTo>
                      <a:pt x="0" y="4513580"/>
                    </a:lnTo>
                    <a:lnTo>
                      <a:pt x="7467600" y="4513580"/>
                    </a:lnTo>
                    <a:lnTo>
                      <a:pt x="7467600" y="340360"/>
                    </a:lnTo>
                    <a:cubicBezTo>
                      <a:pt x="7467600" y="152400"/>
                      <a:pt x="7315200" y="0"/>
                      <a:pt x="7127240" y="0"/>
                    </a:cubicBezTo>
                    <a:close/>
                    <a:moveTo>
                      <a:pt x="7142480" y="4188460"/>
                    </a:moveTo>
                    <a:lnTo>
                      <a:pt x="314961" y="4188460"/>
                    </a:lnTo>
                    <a:lnTo>
                      <a:pt x="314961" y="353060"/>
                    </a:lnTo>
                    <a:lnTo>
                      <a:pt x="7142480" y="353060"/>
                    </a:lnTo>
                    <a:lnTo>
                      <a:pt x="7142480" y="41884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4514850"/>
                <a:ext cx="7467600" cy="695960"/>
              </a:xfrm>
              <a:custGeom>
                <a:avLst/>
                <a:gdLst/>
                <a:ahLst/>
                <a:cxnLst/>
                <a:rect r="r" b="b" t="t" l="l"/>
                <a:pathLst>
                  <a:path h="695960" w="7467600">
                    <a:moveTo>
                      <a:pt x="0" y="355600"/>
                    </a:moveTo>
                    <a:cubicBezTo>
                      <a:pt x="0" y="543560"/>
                      <a:pt x="152400" y="695960"/>
                      <a:pt x="340360" y="695960"/>
                    </a:cubicBezTo>
                    <a:lnTo>
                      <a:pt x="7127240" y="695960"/>
                    </a:lnTo>
                    <a:cubicBezTo>
                      <a:pt x="7315200" y="695960"/>
                      <a:pt x="7467600" y="543560"/>
                      <a:pt x="7467600" y="355600"/>
                    </a:cubicBezTo>
                    <a:lnTo>
                      <a:pt x="7467600" y="0"/>
                    </a:lnTo>
                    <a:lnTo>
                      <a:pt x="0" y="0"/>
                    </a:lnTo>
                    <a:lnTo>
                      <a:pt x="0" y="35560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  <p:sp>
            <p:nvSpPr>
              <p:cNvPr name="Freeform 14" id="14"/>
              <p:cNvSpPr/>
              <p:nvPr/>
            </p:nvSpPr>
            <p:spPr>
              <a:xfrm flipH="false" flipV="false" rot="0">
                <a:off x="2434265" y="5210810"/>
                <a:ext cx="2596530" cy="786130"/>
              </a:xfrm>
              <a:custGeom>
                <a:avLst/>
                <a:gdLst/>
                <a:ahLst/>
                <a:cxnLst/>
                <a:rect r="r" b="b" t="t" l="l"/>
                <a:pathLst>
                  <a:path h="786130" w="2596530">
                    <a:moveTo>
                      <a:pt x="1253815" y="0"/>
                    </a:moveTo>
                    <a:lnTo>
                      <a:pt x="448635" y="0"/>
                    </a:lnTo>
                    <a:cubicBezTo>
                      <a:pt x="448635" y="0"/>
                      <a:pt x="424505" y="370840"/>
                      <a:pt x="399105" y="525780"/>
                    </a:cubicBezTo>
                    <a:cubicBezTo>
                      <a:pt x="354655" y="791210"/>
                      <a:pt x="82875" y="706120"/>
                      <a:pt x="5405" y="762000"/>
                    </a:cubicBezTo>
                    <a:cubicBezTo>
                      <a:pt x="-4755" y="769620"/>
                      <a:pt x="325" y="786130"/>
                      <a:pt x="13025" y="786130"/>
                    </a:cubicBezTo>
                    <a:lnTo>
                      <a:pt x="2583505" y="786130"/>
                    </a:lnTo>
                    <a:cubicBezTo>
                      <a:pt x="2596205" y="786130"/>
                      <a:pt x="2601285" y="769620"/>
                      <a:pt x="2591125" y="762000"/>
                    </a:cubicBezTo>
                    <a:cubicBezTo>
                      <a:pt x="2513655" y="706120"/>
                      <a:pt x="2241875" y="791210"/>
                      <a:pt x="2197425" y="525780"/>
                    </a:cubicBezTo>
                    <a:cubicBezTo>
                      <a:pt x="2172025" y="370840"/>
                      <a:pt x="2147895" y="0"/>
                      <a:pt x="2147895" y="0"/>
                    </a:cubicBezTo>
                    <a:lnTo>
                      <a:pt x="1253815" y="0"/>
                    </a:lnTo>
                    <a:close/>
                  </a:path>
                </a:pathLst>
              </a:custGeom>
              <a:solidFill>
                <a:srgbClr val="BBBBBB"/>
              </a:solidFill>
            </p:spPr>
          </p:sp>
          <p:sp>
            <p:nvSpPr>
              <p:cNvPr name="Freeform 15" id="15"/>
              <p:cNvSpPr/>
              <p:nvPr/>
            </p:nvSpPr>
            <p:spPr>
              <a:xfrm flipH="false" flipV="false" rot="0">
                <a:off x="314960" y="353060"/>
                <a:ext cx="6827520" cy="3835400"/>
              </a:xfrm>
              <a:custGeom>
                <a:avLst/>
                <a:gdLst/>
                <a:ahLst/>
                <a:cxnLst/>
                <a:rect r="r" b="b" t="t" l="l"/>
                <a:pathLst>
                  <a:path h="3835400" w="6827520">
                    <a:moveTo>
                      <a:pt x="0" y="0"/>
                    </a:moveTo>
                    <a:lnTo>
                      <a:pt x="6827520" y="0"/>
                    </a:lnTo>
                    <a:lnTo>
                      <a:pt x="6827520" y="3835400"/>
                    </a:lnTo>
                    <a:lnTo>
                      <a:pt x="0" y="383540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0" b="-4582"/>
                </a:stretch>
              </a:blipFill>
            </p:spPr>
          </p:sp>
        </p:grpSp>
        <p:sp>
          <p:nvSpPr>
            <p:cNvPr name="Freeform 16" id="16"/>
            <p:cNvSpPr/>
            <p:nvPr/>
          </p:nvSpPr>
          <p:spPr>
            <a:xfrm flipH="false" flipV="false" rot="0">
              <a:off x="594620" y="3582139"/>
              <a:ext cx="9292720" cy="2174698"/>
            </a:xfrm>
            <a:custGeom>
              <a:avLst/>
              <a:gdLst/>
              <a:ahLst/>
              <a:cxnLst/>
              <a:rect r="r" b="b" t="t" l="l"/>
              <a:pathLst>
                <a:path h="2174698" w="9292720">
                  <a:moveTo>
                    <a:pt x="0" y="0"/>
                  </a:moveTo>
                  <a:lnTo>
                    <a:pt x="9292720" y="0"/>
                  </a:lnTo>
                  <a:lnTo>
                    <a:pt x="9292720" y="2174698"/>
                  </a:lnTo>
                  <a:lnTo>
                    <a:pt x="0" y="2174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7563" t="-19304" r="-22647" b="-616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261455" y="5655237"/>
              <a:ext cx="8625886" cy="1548793"/>
            </a:xfrm>
            <a:custGeom>
              <a:avLst/>
              <a:gdLst/>
              <a:ahLst/>
              <a:cxnLst/>
              <a:rect r="r" b="b" t="t" l="l"/>
              <a:pathLst>
                <a:path h="1548793" w="8625886">
                  <a:moveTo>
                    <a:pt x="0" y="0"/>
                  </a:moveTo>
                  <a:lnTo>
                    <a:pt x="8625885" y="0"/>
                  </a:lnTo>
                  <a:lnTo>
                    <a:pt x="8625885" y="1548792"/>
                  </a:lnTo>
                  <a:lnTo>
                    <a:pt x="0" y="1548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42570" t="-17230" r="-15883" b="-22865"/>
              </a:stretch>
            </a:blipFill>
          </p:spPr>
        </p:sp>
        <p:sp>
          <p:nvSpPr>
            <p:cNvPr name="AutoShape 18" id="18"/>
            <p:cNvSpPr/>
            <p:nvPr/>
          </p:nvSpPr>
          <p:spPr>
            <a:xfrm>
              <a:off x="2842616" y="4329528"/>
              <a:ext cx="1897348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19" id="19"/>
            <p:cNvGrpSpPr/>
            <p:nvPr/>
          </p:nvGrpSpPr>
          <p:grpSpPr>
            <a:xfrm rot="0">
              <a:off x="594620" y="3213158"/>
              <a:ext cx="1165929" cy="4147971"/>
              <a:chOff x="0" y="0"/>
              <a:chExt cx="230307" cy="819352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230307" cy="819352"/>
              </a:xfrm>
              <a:custGeom>
                <a:avLst/>
                <a:gdLst/>
                <a:ahLst/>
                <a:cxnLst/>
                <a:rect r="r" b="b" t="t" l="l"/>
                <a:pathLst>
                  <a:path h="819352" w="230307">
                    <a:moveTo>
                      <a:pt x="0" y="0"/>
                    </a:moveTo>
                    <a:lnTo>
                      <a:pt x="230307" y="0"/>
                    </a:lnTo>
                    <a:lnTo>
                      <a:pt x="230307" y="819352"/>
                    </a:lnTo>
                    <a:lnTo>
                      <a:pt x="0" y="81935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-47625"/>
                <a:ext cx="230307" cy="86697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2" id="22"/>
            <p:cNvGrpSpPr/>
            <p:nvPr/>
          </p:nvGrpSpPr>
          <p:grpSpPr>
            <a:xfrm rot="0">
              <a:off x="1177584" y="3427375"/>
              <a:ext cx="1165929" cy="2329462"/>
              <a:chOff x="0" y="0"/>
              <a:chExt cx="230307" cy="460141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230307" cy="460141"/>
              </a:xfrm>
              <a:custGeom>
                <a:avLst/>
                <a:gdLst/>
                <a:ahLst/>
                <a:cxnLst/>
                <a:rect r="r" b="b" t="t" l="l"/>
                <a:pathLst>
                  <a:path h="460141" w="230307">
                    <a:moveTo>
                      <a:pt x="0" y="0"/>
                    </a:moveTo>
                    <a:lnTo>
                      <a:pt x="230307" y="0"/>
                    </a:lnTo>
                    <a:lnTo>
                      <a:pt x="230307" y="460141"/>
                    </a:lnTo>
                    <a:lnTo>
                      <a:pt x="0" y="46014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47625"/>
                <a:ext cx="230307" cy="50776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name="Freeform 25" id="25"/>
          <p:cNvSpPr/>
          <p:nvPr/>
        </p:nvSpPr>
        <p:spPr>
          <a:xfrm flipH="false" flipV="false" rot="0">
            <a:off x="6641235" y="8531057"/>
            <a:ext cx="470502" cy="613032"/>
          </a:xfrm>
          <a:custGeom>
            <a:avLst/>
            <a:gdLst/>
            <a:ahLst/>
            <a:cxnLst/>
            <a:rect r="r" b="b" t="t" l="l"/>
            <a:pathLst>
              <a:path h="613032" w="470502">
                <a:moveTo>
                  <a:pt x="0" y="0"/>
                </a:moveTo>
                <a:lnTo>
                  <a:pt x="470502" y="0"/>
                </a:lnTo>
                <a:lnTo>
                  <a:pt x="470502" y="613032"/>
                </a:lnTo>
                <a:lnTo>
                  <a:pt x="0" y="6130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3677466" y="8502482"/>
            <a:ext cx="2909392" cy="6416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060"/>
              </a:lnSpc>
              <a:spcBef>
                <a:spcPct val="0"/>
              </a:spcBef>
            </a:pPr>
            <a:r>
              <a:rPr lang="he-IL" sz="3614" u="sng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  <a:hlinkClick r:id="rId8" tooltip="https://www.davar1.co.il/648561/#google_vignette"/>
                <a:rtl val="true"/>
              </a:rPr>
              <a:t>לכתבה המלאה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89867"/>
            <a:ext cx="16700705" cy="9378554"/>
            <a:chOff x="0" y="0"/>
            <a:chExt cx="22267606" cy="12504739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2267606" cy="11525865"/>
              <a:chOff x="0" y="0"/>
              <a:chExt cx="4398540" cy="227671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398540" cy="2276714"/>
              </a:xfrm>
              <a:custGeom>
                <a:avLst/>
                <a:gdLst/>
                <a:ahLst/>
                <a:cxnLst/>
                <a:rect r="r" b="b" t="t" l="l"/>
                <a:pathLst>
                  <a:path h="2276714" w="4398540">
                    <a:moveTo>
                      <a:pt x="0" y="0"/>
                    </a:moveTo>
                    <a:lnTo>
                      <a:pt x="4398540" y="0"/>
                    </a:lnTo>
                    <a:lnTo>
                      <a:pt x="4398540" y="2276714"/>
                    </a:lnTo>
                    <a:lnTo>
                      <a:pt x="0" y="2276714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7150" cap="sq">
                <a:solidFill>
                  <a:srgbClr val="193361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47625"/>
                <a:ext cx="4398540" cy="2324339"/>
              </a:xfrm>
              <a:prstGeom prst="rect">
                <a:avLst/>
              </a:prstGeom>
            </p:spPr>
            <p:txBody>
              <a:bodyPr anchor="ctr" rtlCol="false" tIns="194455" lIns="194455" bIns="194455" rIns="194455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225451" y="10222525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1317514" y="10222525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4580520" y="1930345"/>
            <a:ext cx="9126960" cy="7327955"/>
            <a:chOff x="0" y="0"/>
            <a:chExt cx="7467600" cy="599567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467600" cy="4513580"/>
            </a:xfrm>
            <a:custGeom>
              <a:avLst/>
              <a:gdLst/>
              <a:ahLst/>
              <a:cxnLst/>
              <a:rect r="r" b="b" t="t" l="l"/>
              <a:pathLst>
                <a:path h="4513580" w="746760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4514850"/>
              <a:ext cx="7467600" cy="695960"/>
            </a:xfrm>
            <a:custGeom>
              <a:avLst/>
              <a:gdLst/>
              <a:ahLst/>
              <a:cxnLst/>
              <a:rect r="r" b="b" t="t" l="l"/>
              <a:pathLst>
                <a:path h="695960" w="746760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2434265" y="5210810"/>
              <a:ext cx="2596530" cy="786130"/>
            </a:xfrm>
            <a:custGeom>
              <a:avLst/>
              <a:gdLst/>
              <a:ahLst/>
              <a:cxnLst/>
              <a:rect r="r" b="b" t="t" l="l"/>
              <a:pathLst>
                <a:path h="786130" w="2596530">
                  <a:moveTo>
                    <a:pt x="1253815" y="0"/>
                  </a:moveTo>
                  <a:lnTo>
                    <a:pt x="448635" y="0"/>
                  </a:lnTo>
                  <a:cubicBezTo>
                    <a:pt x="448635" y="0"/>
                    <a:pt x="424505" y="370840"/>
                    <a:pt x="399105" y="525780"/>
                  </a:cubicBezTo>
                  <a:cubicBezTo>
                    <a:pt x="354655" y="791210"/>
                    <a:pt x="82875" y="706120"/>
                    <a:pt x="5405" y="762000"/>
                  </a:cubicBezTo>
                  <a:cubicBezTo>
                    <a:pt x="-4755" y="769620"/>
                    <a:pt x="325" y="786130"/>
                    <a:pt x="13025" y="786130"/>
                  </a:cubicBezTo>
                  <a:lnTo>
                    <a:pt x="2583505" y="786130"/>
                  </a:lnTo>
                  <a:cubicBezTo>
                    <a:pt x="2596205" y="786130"/>
                    <a:pt x="2601285" y="769620"/>
                    <a:pt x="2591125" y="762000"/>
                  </a:cubicBezTo>
                  <a:cubicBezTo>
                    <a:pt x="2513655" y="706120"/>
                    <a:pt x="2241875" y="791210"/>
                    <a:pt x="2197425" y="525780"/>
                  </a:cubicBezTo>
                  <a:cubicBezTo>
                    <a:pt x="2172025" y="370840"/>
                    <a:pt x="2147895" y="0"/>
                    <a:pt x="2147895" y="0"/>
                  </a:cubicBezTo>
                  <a:lnTo>
                    <a:pt x="1253815" y="0"/>
                  </a:lnTo>
                  <a:close/>
                </a:path>
              </a:pathLst>
            </a:custGeom>
            <a:solidFill>
              <a:srgbClr val="BBBBBB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314960" y="353060"/>
              <a:ext cx="6827520" cy="3835400"/>
            </a:xfrm>
            <a:custGeom>
              <a:avLst/>
              <a:gdLst/>
              <a:ahLst/>
              <a:cxnLst/>
              <a:rect r="r" b="b" t="t" l="l"/>
              <a:pathLst>
                <a:path h="3835400" w="682752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3"/>
              <a:stretch>
                <a:fillRect l="0" t="-66" r="0" b="-66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10246092" y="4286250"/>
            <a:ext cx="3061338" cy="2817680"/>
          </a:xfrm>
          <a:custGeom>
            <a:avLst/>
            <a:gdLst/>
            <a:ahLst/>
            <a:cxnLst/>
            <a:rect r="r" b="b" t="t" l="l"/>
            <a:pathLst>
              <a:path h="2817680" w="3061338">
                <a:moveTo>
                  <a:pt x="0" y="0"/>
                </a:moveTo>
                <a:lnTo>
                  <a:pt x="3061338" y="0"/>
                </a:lnTo>
                <a:lnTo>
                  <a:pt x="3061338" y="2817680"/>
                </a:lnTo>
                <a:lnTo>
                  <a:pt x="0" y="28176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4323395" y="923925"/>
            <a:ext cx="9641210" cy="86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 marL="0" indent="0" lvl="0">
              <a:lnSpc>
                <a:spcPts val="7000"/>
              </a:lnSpc>
              <a:spcBef>
                <a:spcPct val="0"/>
              </a:spcBef>
            </a:pPr>
            <a:r>
              <a:rPr lang="he-IL" sz="5000" strike="noStrike" u="sng">
                <a:solidFill>
                  <a:srgbClr val="113E6C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רדיו ירושלים ראיון עם עו”ד גיא אקוקה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9378554"/>
            <a:chOff x="0" y="0"/>
            <a:chExt cx="22267606" cy="12504739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2267606" cy="11525865"/>
              <a:chOff x="0" y="0"/>
              <a:chExt cx="4398540" cy="227671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398540" cy="2276714"/>
              </a:xfrm>
              <a:custGeom>
                <a:avLst/>
                <a:gdLst/>
                <a:ahLst/>
                <a:cxnLst/>
                <a:rect r="r" b="b" t="t" l="l"/>
                <a:pathLst>
                  <a:path h="2276714" w="4398540">
                    <a:moveTo>
                      <a:pt x="0" y="0"/>
                    </a:moveTo>
                    <a:lnTo>
                      <a:pt x="4398540" y="0"/>
                    </a:lnTo>
                    <a:lnTo>
                      <a:pt x="4398540" y="2276714"/>
                    </a:lnTo>
                    <a:lnTo>
                      <a:pt x="0" y="2276714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7150" cap="sq">
                <a:solidFill>
                  <a:srgbClr val="193361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47625"/>
                <a:ext cx="4398540" cy="2324339"/>
              </a:xfrm>
              <a:prstGeom prst="rect">
                <a:avLst/>
              </a:prstGeom>
            </p:spPr>
            <p:txBody>
              <a:bodyPr anchor="ctr" rtlCol="false" tIns="194455" lIns="194455" bIns="194455" rIns="194455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225451" y="10222525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1317514" y="10222525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4220645" y="1352463"/>
            <a:ext cx="9846710" cy="7905837"/>
            <a:chOff x="0" y="0"/>
            <a:chExt cx="13128947" cy="10541116"/>
          </a:xfrm>
        </p:grpSpPr>
        <p:grpSp>
          <p:nvGrpSpPr>
            <p:cNvPr name="Group 11" id="11"/>
            <p:cNvGrpSpPr>
              <a:grpSpLocks noChangeAspect="true"/>
            </p:cNvGrpSpPr>
            <p:nvPr/>
          </p:nvGrpSpPr>
          <p:grpSpPr>
            <a:xfrm rot="0">
              <a:off x="0" y="0"/>
              <a:ext cx="13128947" cy="10541116"/>
              <a:chOff x="0" y="0"/>
              <a:chExt cx="7467600" cy="599567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7467600" cy="4513580"/>
              </a:xfrm>
              <a:custGeom>
                <a:avLst/>
                <a:gdLst/>
                <a:ahLst/>
                <a:cxnLst/>
                <a:rect r="r" b="b" t="t" l="l"/>
                <a:pathLst>
                  <a:path h="4513580" w="7467600">
                    <a:moveTo>
                      <a:pt x="7127240" y="0"/>
                    </a:moveTo>
                    <a:lnTo>
                      <a:pt x="340360" y="0"/>
                    </a:lnTo>
                    <a:cubicBezTo>
                      <a:pt x="152400" y="0"/>
                      <a:pt x="0" y="152400"/>
                      <a:pt x="0" y="340360"/>
                    </a:cubicBezTo>
                    <a:lnTo>
                      <a:pt x="0" y="4513580"/>
                    </a:lnTo>
                    <a:lnTo>
                      <a:pt x="7467600" y="4513580"/>
                    </a:lnTo>
                    <a:lnTo>
                      <a:pt x="7467600" y="340360"/>
                    </a:lnTo>
                    <a:cubicBezTo>
                      <a:pt x="7467600" y="152400"/>
                      <a:pt x="7315200" y="0"/>
                      <a:pt x="7127240" y="0"/>
                    </a:cubicBezTo>
                    <a:close/>
                    <a:moveTo>
                      <a:pt x="7142480" y="4188460"/>
                    </a:moveTo>
                    <a:lnTo>
                      <a:pt x="314961" y="4188460"/>
                    </a:lnTo>
                    <a:lnTo>
                      <a:pt x="314961" y="353060"/>
                    </a:lnTo>
                    <a:lnTo>
                      <a:pt x="7142480" y="353060"/>
                    </a:lnTo>
                    <a:lnTo>
                      <a:pt x="7142480" y="41884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4514850"/>
                <a:ext cx="7467600" cy="695960"/>
              </a:xfrm>
              <a:custGeom>
                <a:avLst/>
                <a:gdLst/>
                <a:ahLst/>
                <a:cxnLst/>
                <a:rect r="r" b="b" t="t" l="l"/>
                <a:pathLst>
                  <a:path h="695960" w="7467600">
                    <a:moveTo>
                      <a:pt x="0" y="355600"/>
                    </a:moveTo>
                    <a:cubicBezTo>
                      <a:pt x="0" y="543560"/>
                      <a:pt x="152400" y="695960"/>
                      <a:pt x="340360" y="695960"/>
                    </a:cubicBezTo>
                    <a:lnTo>
                      <a:pt x="7127240" y="695960"/>
                    </a:lnTo>
                    <a:cubicBezTo>
                      <a:pt x="7315200" y="695960"/>
                      <a:pt x="7467600" y="543560"/>
                      <a:pt x="7467600" y="355600"/>
                    </a:cubicBezTo>
                    <a:lnTo>
                      <a:pt x="7467600" y="0"/>
                    </a:lnTo>
                    <a:lnTo>
                      <a:pt x="0" y="0"/>
                    </a:lnTo>
                    <a:lnTo>
                      <a:pt x="0" y="35560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  <p:sp>
            <p:nvSpPr>
              <p:cNvPr name="Freeform 14" id="14"/>
              <p:cNvSpPr/>
              <p:nvPr/>
            </p:nvSpPr>
            <p:spPr>
              <a:xfrm flipH="false" flipV="false" rot="0">
                <a:off x="2434265" y="5210810"/>
                <a:ext cx="2596530" cy="786130"/>
              </a:xfrm>
              <a:custGeom>
                <a:avLst/>
                <a:gdLst/>
                <a:ahLst/>
                <a:cxnLst/>
                <a:rect r="r" b="b" t="t" l="l"/>
                <a:pathLst>
                  <a:path h="786130" w="2596530">
                    <a:moveTo>
                      <a:pt x="1253815" y="0"/>
                    </a:moveTo>
                    <a:lnTo>
                      <a:pt x="448635" y="0"/>
                    </a:lnTo>
                    <a:cubicBezTo>
                      <a:pt x="448635" y="0"/>
                      <a:pt x="424505" y="370840"/>
                      <a:pt x="399105" y="525780"/>
                    </a:cubicBezTo>
                    <a:cubicBezTo>
                      <a:pt x="354655" y="791210"/>
                      <a:pt x="82875" y="706120"/>
                      <a:pt x="5405" y="762000"/>
                    </a:cubicBezTo>
                    <a:cubicBezTo>
                      <a:pt x="-4755" y="769620"/>
                      <a:pt x="325" y="786130"/>
                      <a:pt x="13025" y="786130"/>
                    </a:cubicBezTo>
                    <a:lnTo>
                      <a:pt x="2583505" y="786130"/>
                    </a:lnTo>
                    <a:cubicBezTo>
                      <a:pt x="2596205" y="786130"/>
                      <a:pt x="2601285" y="769620"/>
                      <a:pt x="2591125" y="762000"/>
                    </a:cubicBezTo>
                    <a:cubicBezTo>
                      <a:pt x="2513655" y="706120"/>
                      <a:pt x="2241875" y="791210"/>
                      <a:pt x="2197425" y="525780"/>
                    </a:cubicBezTo>
                    <a:cubicBezTo>
                      <a:pt x="2172025" y="370840"/>
                      <a:pt x="2147895" y="0"/>
                      <a:pt x="2147895" y="0"/>
                    </a:cubicBezTo>
                    <a:lnTo>
                      <a:pt x="1253815" y="0"/>
                    </a:lnTo>
                    <a:close/>
                  </a:path>
                </a:pathLst>
              </a:custGeom>
              <a:solidFill>
                <a:srgbClr val="BBBBBB"/>
              </a:solidFill>
            </p:spPr>
          </p:sp>
          <p:sp>
            <p:nvSpPr>
              <p:cNvPr name="Freeform 15" id="15"/>
              <p:cNvSpPr/>
              <p:nvPr/>
            </p:nvSpPr>
            <p:spPr>
              <a:xfrm flipH="false" flipV="false" rot="0">
                <a:off x="314960" y="353060"/>
                <a:ext cx="6827520" cy="3835400"/>
              </a:xfrm>
              <a:custGeom>
                <a:avLst/>
                <a:gdLst/>
                <a:ahLst/>
                <a:cxnLst/>
                <a:rect r="r" b="b" t="t" l="l"/>
                <a:pathLst>
                  <a:path h="3835400" w="6827520">
                    <a:moveTo>
                      <a:pt x="0" y="0"/>
                    </a:moveTo>
                    <a:lnTo>
                      <a:pt x="6827520" y="0"/>
                    </a:lnTo>
                    <a:lnTo>
                      <a:pt x="6827520" y="3835400"/>
                    </a:lnTo>
                    <a:lnTo>
                      <a:pt x="0" y="383540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12632" t="0" r="0" b="0"/>
                </a:stretch>
              </a:blipFill>
            </p:spPr>
          </p:sp>
        </p:grpSp>
        <p:sp>
          <p:nvSpPr>
            <p:cNvPr name="Freeform 16" id="16"/>
            <p:cNvSpPr/>
            <p:nvPr/>
          </p:nvSpPr>
          <p:spPr>
            <a:xfrm flipH="false" flipV="false" rot="0">
              <a:off x="2037501" y="3097778"/>
              <a:ext cx="10519352" cy="1652138"/>
            </a:xfrm>
            <a:custGeom>
              <a:avLst/>
              <a:gdLst/>
              <a:ahLst/>
              <a:cxnLst/>
              <a:rect r="r" b="b" t="t" l="l"/>
              <a:pathLst>
                <a:path h="1652138" w="10519352">
                  <a:moveTo>
                    <a:pt x="0" y="0"/>
                  </a:moveTo>
                  <a:lnTo>
                    <a:pt x="10519352" y="0"/>
                  </a:lnTo>
                  <a:lnTo>
                    <a:pt x="10519352" y="1652138"/>
                  </a:lnTo>
                  <a:lnTo>
                    <a:pt x="0" y="1652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5645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542688" y="4682136"/>
              <a:ext cx="1733030" cy="2110299"/>
            </a:xfrm>
            <a:custGeom>
              <a:avLst/>
              <a:gdLst/>
              <a:ahLst/>
              <a:cxnLst/>
              <a:rect r="r" b="b" t="t" l="l"/>
              <a:pathLst>
                <a:path h="2110299" w="1733030">
                  <a:moveTo>
                    <a:pt x="0" y="0"/>
                  </a:moveTo>
                  <a:lnTo>
                    <a:pt x="1733030" y="0"/>
                  </a:lnTo>
                  <a:lnTo>
                    <a:pt x="1733030" y="2110299"/>
                  </a:lnTo>
                  <a:lnTo>
                    <a:pt x="0" y="2110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7759" t="0" r="-50661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2275718" y="4711816"/>
              <a:ext cx="10268435" cy="2067919"/>
            </a:xfrm>
            <a:custGeom>
              <a:avLst/>
              <a:gdLst/>
              <a:ahLst/>
              <a:cxnLst/>
              <a:rect r="r" b="b" t="t" l="l"/>
              <a:pathLst>
                <a:path h="2067919" w="10268435">
                  <a:moveTo>
                    <a:pt x="0" y="0"/>
                  </a:moveTo>
                  <a:lnTo>
                    <a:pt x="10268435" y="0"/>
                  </a:lnTo>
                  <a:lnTo>
                    <a:pt x="10268435" y="2067919"/>
                  </a:lnTo>
                  <a:lnTo>
                    <a:pt x="0" y="20679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3991" t="0" r="0" b="-11593"/>
              </a:stretch>
            </a:blipFill>
          </p:spPr>
        </p:sp>
        <p:grpSp>
          <p:nvGrpSpPr>
            <p:cNvPr name="Group 19" id="19"/>
            <p:cNvGrpSpPr/>
            <p:nvPr/>
          </p:nvGrpSpPr>
          <p:grpSpPr>
            <a:xfrm rot="0">
              <a:off x="542688" y="6714664"/>
              <a:ext cx="11710048" cy="652183"/>
              <a:chOff x="0" y="0"/>
              <a:chExt cx="2313096" cy="128826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2313096" cy="128826"/>
              </a:xfrm>
              <a:custGeom>
                <a:avLst/>
                <a:gdLst/>
                <a:ahLst/>
                <a:cxnLst/>
                <a:rect r="r" b="b" t="t" l="l"/>
                <a:pathLst>
                  <a:path h="128826" w="2313096">
                    <a:moveTo>
                      <a:pt x="0" y="0"/>
                    </a:moveTo>
                    <a:lnTo>
                      <a:pt x="2313096" y="0"/>
                    </a:lnTo>
                    <a:lnTo>
                      <a:pt x="2313096" y="128826"/>
                    </a:lnTo>
                    <a:lnTo>
                      <a:pt x="0" y="128826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-47625"/>
                <a:ext cx="2313096" cy="17645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2" id="22"/>
            <p:cNvGrpSpPr/>
            <p:nvPr/>
          </p:nvGrpSpPr>
          <p:grpSpPr>
            <a:xfrm rot="0">
              <a:off x="542688" y="1636304"/>
              <a:ext cx="1613921" cy="3075512"/>
              <a:chOff x="0" y="0"/>
              <a:chExt cx="318799" cy="607509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318799" cy="607509"/>
              </a:xfrm>
              <a:custGeom>
                <a:avLst/>
                <a:gdLst/>
                <a:ahLst/>
                <a:cxnLst/>
                <a:rect r="r" b="b" t="t" l="l"/>
                <a:pathLst>
                  <a:path h="607509" w="318799">
                    <a:moveTo>
                      <a:pt x="0" y="0"/>
                    </a:moveTo>
                    <a:lnTo>
                      <a:pt x="318799" y="0"/>
                    </a:lnTo>
                    <a:lnTo>
                      <a:pt x="318799" y="607509"/>
                    </a:lnTo>
                    <a:lnTo>
                      <a:pt x="0" y="60750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47625"/>
                <a:ext cx="318799" cy="65513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5" id="25"/>
            <p:cNvGrpSpPr/>
            <p:nvPr/>
          </p:nvGrpSpPr>
          <p:grpSpPr>
            <a:xfrm rot="0">
              <a:off x="1409203" y="1514599"/>
              <a:ext cx="1494813" cy="1659461"/>
              <a:chOff x="0" y="0"/>
              <a:chExt cx="295272" cy="327795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295272" cy="327795"/>
              </a:xfrm>
              <a:custGeom>
                <a:avLst/>
                <a:gdLst/>
                <a:ahLst/>
                <a:cxnLst/>
                <a:rect r="r" b="b" t="t" l="l"/>
                <a:pathLst>
                  <a:path h="327795" w="295272">
                    <a:moveTo>
                      <a:pt x="0" y="0"/>
                    </a:moveTo>
                    <a:lnTo>
                      <a:pt x="295272" y="0"/>
                    </a:lnTo>
                    <a:lnTo>
                      <a:pt x="295272" y="327795"/>
                    </a:lnTo>
                    <a:lnTo>
                      <a:pt x="0" y="32779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-47625"/>
                <a:ext cx="295272" cy="37542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AutoShape 28" id="28"/>
            <p:cNvSpPr/>
            <p:nvPr/>
          </p:nvSpPr>
          <p:spPr>
            <a:xfrm>
              <a:off x="6980280" y="3504906"/>
              <a:ext cx="2296529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9" id="29"/>
            <p:cNvSpPr/>
            <p:nvPr/>
          </p:nvSpPr>
          <p:spPr>
            <a:xfrm flipV="true">
              <a:off x="5482450" y="5160585"/>
              <a:ext cx="4242011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30" id="30"/>
          <p:cNvSpPr/>
          <p:nvPr/>
        </p:nvSpPr>
        <p:spPr>
          <a:xfrm flipH="false" flipV="false" rot="0">
            <a:off x="6641235" y="8531057"/>
            <a:ext cx="470502" cy="613032"/>
          </a:xfrm>
          <a:custGeom>
            <a:avLst/>
            <a:gdLst/>
            <a:ahLst/>
            <a:cxnLst/>
            <a:rect r="r" b="b" t="t" l="l"/>
            <a:pathLst>
              <a:path h="613032" w="470502">
                <a:moveTo>
                  <a:pt x="0" y="0"/>
                </a:moveTo>
                <a:lnTo>
                  <a:pt x="470502" y="0"/>
                </a:lnTo>
                <a:lnTo>
                  <a:pt x="470502" y="613032"/>
                </a:lnTo>
                <a:lnTo>
                  <a:pt x="0" y="6130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3677466" y="8502482"/>
            <a:ext cx="2909392" cy="6416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060"/>
              </a:lnSpc>
              <a:spcBef>
                <a:spcPct val="0"/>
              </a:spcBef>
            </a:pPr>
            <a:r>
              <a:rPr lang="he-IL" sz="3614" u="sng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  <a:hlinkClick r:id="rId9" tooltip="https://www.srugim.co.il/1285471-%D7%9E%D7%A9%D7%A4%D7%97%D7%95%D7%AA-%D7%97%D7%99%D7%99%D7%9C%D7%99%D7%9D-%D7%A9%D7%94%D7%AA%D7%90%D7%91%D7%93%D7%95-%D7%9C%D7%91%D7%92%D7%A5-%D7%90%D7%99%D7%9F-%D7%94%D7%A6%D7%93%D7%A7%D7%94"/>
                <a:rtl val="true"/>
              </a:rPr>
              <a:t>לכתבה המלאה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3648" y="821301"/>
            <a:ext cx="16700705" cy="9378554"/>
            <a:chOff x="0" y="0"/>
            <a:chExt cx="22267606" cy="12504739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2267606" cy="11525865"/>
              <a:chOff x="0" y="0"/>
              <a:chExt cx="4398540" cy="227671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398540" cy="2276714"/>
              </a:xfrm>
              <a:custGeom>
                <a:avLst/>
                <a:gdLst/>
                <a:ahLst/>
                <a:cxnLst/>
                <a:rect r="r" b="b" t="t" l="l"/>
                <a:pathLst>
                  <a:path h="2276714" w="4398540">
                    <a:moveTo>
                      <a:pt x="0" y="0"/>
                    </a:moveTo>
                    <a:lnTo>
                      <a:pt x="4398540" y="0"/>
                    </a:lnTo>
                    <a:lnTo>
                      <a:pt x="4398540" y="2276714"/>
                    </a:lnTo>
                    <a:lnTo>
                      <a:pt x="0" y="2276714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7150" cap="sq">
                <a:solidFill>
                  <a:srgbClr val="193361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47625"/>
                <a:ext cx="4398540" cy="2324339"/>
              </a:xfrm>
              <a:prstGeom prst="rect">
                <a:avLst/>
              </a:prstGeom>
            </p:spPr>
            <p:txBody>
              <a:bodyPr anchor="ctr" rtlCol="false" tIns="194455" lIns="194455" bIns="194455" rIns="194455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225451" y="10222525"/>
              <a:ext cx="2256527" cy="2282214"/>
              <a:chOff x="0" y="0"/>
              <a:chExt cx="1706200" cy="17256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200" cy="1725622"/>
              </a:xfrm>
              <a:custGeom>
                <a:avLst/>
                <a:gdLst/>
                <a:ahLst/>
                <a:cxnLst/>
                <a:rect r="r" b="b" t="t" l="l"/>
                <a:pathLst>
                  <a:path h="1725622" w="1706200">
                    <a:moveTo>
                      <a:pt x="0" y="0"/>
                    </a:moveTo>
                    <a:lnTo>
                      <a:pt x="1706200" y="0"/>
                    </a:lnTo>
                    <a:lnTo>
                      <a:pt x="1706200" y="1725622"/>
                    </a:lnTo>
                    <a:lnTo>
                      <a:pt x="0" y="172562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1706200" cy="17732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1317514" y="10222525"/>
              <a:ext cx="2164464" cy="2214286"/>
            </a:xfrm>
            <a:custGeom>
              <a:avLst/>
              <a:gdLst/>
              <a:ahLst/>
              <a:cxnLst/>
              <a:rect r="r" b="b" t="t" l="l"/>
              <a:pathLst>
                <a:path h="2214286" w="2164464">
                  <a:moveTo>
                    <a:pt x="0" y="0"/>
                  </a:moveTo>
                  <a:lnTo>
                    <a:pt x="2164464" y="0"/>
                  </a:lnTo>
                  <a:lnTo>
                    <a:pt x="2164464" y="2214286"/>
                  </a:lnTo>
                  <a:lnTo>
                    <a:pt x="0" y="2214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4220645" y="1352463"/>
            <a:ext cx="9846710" cy="7905837"/>
            <a:chOff x="0" y="0"/>
            <a:chExt cx="13128947" cy="10541116"/>
          </a:xfrm>
        </p:grpSpPr>
        <p:grpSp>
          <p:nvGrpSpPr>
            <p:cNvPr name="Group 11" id="11"/>
            <p:cNvGrpSpPr>
              <a:grpSpLocks noChangeAspect="true"/>
            </p:cNvGrpSpPr>
            <p:nvPr/>
          </p:nvGrpSpPr>
          <p:grpSpPr>
            <a:xfrm rot="0">
              <a:off x="0" y="0"/>
              <a:ext cx="13128947" cy="10541116"/>
              <a:chOff x="0" y="0"/>
              <a:chExt cx="7467600" cy="599567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7467600" cy="4513580"/>
              </a:xfrm>
              <a:custGeom>
                <a:avLst/>
                <a:gdLst/>
                <a:ahLst/>
                <a:cxnLst/>
                <a:rect r="r" b="b" t="t" l="l"/>
                <a:pathLst>
                  <a:path h="4513580" w="7467600">
                    <a:moveTo>
                      <a:pt x="7127240" y="0"/>
                    </a:moveTo>
                    <a:lnTo>
                      <a:pt x="340360" y="0"/>
                    </a:lnTo>
                    <a:cubicBezTo>
                      <a:pt x="152400" y="0"/>
                      <a:pt x="0" y="152400"/>
                      <a:pt x="0" y="340360"/>
                    </a:cubicBezTo>
                    <a:lnTo>
                      <a:pt x="0" y="4513580"/>
                    </a:lnTo>
                    <a:lnTo>
                      <a:pt x="7467600" y="4513580"/>
                    </a:lnTo>
                    <a:lnTo>
                      <a:pt x="7467600" y="340360"/>
                    </a:lnTo>
                    <a:cubicBezTo>
                      <a:pt x="7467600" y="152400"/>
                      <a:pt x="7315200" y="0"/>
                      <a:pt x="7127240" y="0"/>
                    </a:cubicBezTo>
                    <a:close/>
                    <a:moveTo>
                      <a:pt x="7142480" y="4188460"/>
                    </a:moveTo>
                    <a:lnTo>
                      <a:pt x="314961" y="4188460"/>
                    </a:lnTo>
                    <a:lnTo>
                      <a:pt x="314961" y="353060"/>
                    </a:lnTo>
                    <a:lnTo>
                      <a:pt x="7142480" y="353060"/>
                    </a:lnTo>
                    <a:lnTo>
                      <a:pt x="7142480" y="41884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4514850"/>
                <a:ext cx="7467600" cy="695960"/>
              </a:xfrm>
              <a:custGeom>
                <a:avLst/>
                <a:gdLst/>
                <a:ahLst/>
                <a:cxnLst/>
                <a:rect r="r" b="b" t="t" l="l"/>
                <a:pathLst>
                  <a:path h="695960" w="7467600">
                    <a:moveTo>
                      <a:pt x="0" y="355600"/>
                    </a:moveTo>
                    <a:cubicBezTo>
                      <a:pt x="0" y="543560"/>
                      <a:pt x="152400" y="695960"/>
                      <a:pt x="340360" y="695960"/>
                    </a:cubicBezTo>
                    <a:lnTo>
                      <a:pt x="7127240" y="695960"/>
                    </a:lnTo>
                    <a:cubicBezTo>
                      <a:pt x="7315200" y="695960"/>
                      <a:pt x="7467600" y="543560"/>
                      <a:pt x="7467600" y="355600"/>
                    </a:cubicBezTo>
                    <a:lnTo>
                      <a:pt x="7467600" y="0"/>
                    </a:lnTo>
                    <a:lnTo>
                      <a:pt x="0" y="0"/>
                    </a:lnTo>
                    <a:lnTo>
                      <a:pt x="0" y="35560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  <p:sp>
            <p:nvSpPr>
              <p:cNvPr name="Freeform 14" id="14"/>
              <p:cNvSpPr/>
              <p:nvPr/>
            </p:nvSpPr>
            <p:spPr>
              <a:xfrm flipH="false" flipV="false" rot="0">
                <a:off x="2434265" y="5210810"/>
                <a:ext cx="2596530" cy="786130"/>
              </a:xfrm>
              <a:custGeom>
                <a:avLst/>
                <a:gdLst/>
                <a:ahLst/>
                <a:cxnLst/>
                <a:rect r="r" b="b" t="t" l="l"/>
                <a:pathLst>
                  <a:path h="786130" w="2596530">
                    <a:moveTo>
                      <a:pt x="1253815" y="0"/>
                    </a:moveTo>
                    <a:lnTo>
                      <a:pt x="448635" y="0"/>
                    </a:lnTo>
                    <a:cubicBezTo>
                      <a:pt x="448635" y="0"/>
                      <a:pt x="424505" y="370840"/>
                      <a:pt x="399105" y="525780"/>
                    </a:cubicBezTo>
                    <a:cubicBezTo>
                      <a:pt x="354655" y="791210"/>
                      <a:pt x="82875" y="706120"/>
                      <a:pt x="5405" y="762000"/>
                    </a:cubicBezTo>
                    <a:cubicBezTo>
                      <a:pt x="-4755" y="769620"/>
                      <a:pt x="325" y="786130"/>
                      <a:pt x="13025" y="786130"/>
                    </a:cubicBezTo>
                    <a:lnTo>
                      <a:pt x="2583505" y="786130"/>
                    </a:lnTo>
                    <a:cubicBezTo>
                      <a:pt x="2596205" y="786130"/>
                      <a:pt x="2601285" y="769620"/>
                      <a:pt x="2591125" y="762000"/>
                    </a:cubicBezTo>
                    <a:cubicBezTo>
                      <a:pt x="2513655" y="706120"/>
                      <a:pt x="2241875" y="791210"/>
                      <a:pt x="2197425" y="525780"/>
                    </a:cubicBezTo>
                    <a:cubicBezTo>
                      <a:pt x="2172025" y="370840"/>
                      <a:pt x="2147895" y="0"/>
                      <a:pt x="2147895" y="0"/>
                    </a:cubicBezTo>
                    <a:lnTo>
                      <a:pt x="1253815" y="0"/>
                    </a:lnTo>
                    <a:close/>
                  </a:path>
                </a:pathLst>
              </a:custGeom>
              <a:solidFill>
                <a:srgbClr val="BBBBBB"/>
              </a:solidFill>
            </p:spPr>
          </p:sp>
          <p:sp>
            <p:nvSpPr>
              <p:cNvPr name="Freeform 15" id="15"/>
              <p:cNvSpPr/>
              <p:nvPr/>
            </p:nvSpPr>
            <p:spPr>
              <a:xfrm flipH="false" flipV="false" rot="0">
                <a:off x="314960" y="353060"/>
                <a:ext cx="6827520" cy="3835400"/>
              </a:xfrm>
              <a:custGeom>
                <a:avLst/>
                <a:gdLst/>
                <a:ahLst/>
                <a:cxnLst/>
                <a:rect r="r" b="b" t="t" l="l"/>
                <a:pathLst>
                  <a:path h="3835400" w="6827520">
                    <a:moveTo>
                      <a:pt x="0" y="0"/>
                    </a:moveTo>
                    <a:lnTo>
                      <a:pt x="6827520" y="0"/>
                    </a:lnTo>
                    <a:lnTo>
                      <a:pt x="6827520" y="3835400"/>
                    </a:lnTo>
                    <a:lnTo>
                      <a:pt x="0" y="383540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24834" t="0" r="0" b="0"/>
                </a:stretch>
              </a:blipFill>
            </p:spPr>
          </p:sp>
        </p:grpSp>
        <p:sp>
          <p:nvSpPr>
            <p:cNvPr name="AutoShape 16" id="16"/>
            <p:cNvSpPr/>
            <p:nvPr/>
          </p:nvSpPr>
          <p:spPr>
            <a:xfrm>
              <a:off x="8738277" y="4395885"/>
              <a:ext cx="1866874" cy="0"/>
            </a:xfrm>
            <a:prstGeom prst="line">
              <a:avLst/>
            </a:prstGeom>
            <a:ln cap="flat" w="50800">
              <a:solidFill>
                <a:srgbClr val="FF0000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6641235" y="8531057"/>
            <a:ext cx="470502" cy="613032"/>
          </a:xfrm>
          <a:custGeom>
            <a:avLst/>
            <a:gdLst/>
            <a:ahLst/>
            <a:cxnLst/>
            <a:rect r="r" b="b" t="t" l="l"/>
            <a:pathLst>
              <a:path h="613032" w="470502">
                <a:moveTo>
                  <a:pt x="0" y="0"/>
                </a:moveTo>
                <a:lnTo>
                  <a:pt x="470502" y="0"/>
                </a:lnTo>
                <a:lnTo>
                  <a:pt x="470502" y="613032"/>
                </a:lnTo>
                <a:lnTo>
                  <a:pt x="0" y="6130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3677466" y="8502482"/>
            <a:ext cx="2909392" cy="641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060"/>
              </a:lnSpc>
              <a:spcBef>
                <a:spcPct val="0"/>
              </a:spcBef>
            </a:pPr>
            <a:r>
              <a:rPr lang="he-IL" sz="3614" u="sng">
                <a:solidFill>
                  <a:srgbClr val="113E6C"/>
                </a:solidFill>
                <a:latin typeface="Arimo"/>
                <a:ea typeface="Arimo"/>
                <a:cs typeface="Arimo"/>
                <a:sym typeface="Arimo"/>
                <a:hlinkClick r:id="rId6" tooltip="https://www.kula.co.il/news/74329"/>
                <a:rtl val="true"/>
              </a:rPr>
              <a:t>לכתבה המלאה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2995" y="0"/>
            <a:ext cx="18195005" cy="10287000"/>
            <a:chOff x="0" y="0"/>
            <a:chExt cx="4792100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792100" cy="2709333"/>
            </a:xfrm>
            <a:custGeom>
              <a:avLst/>
              <a:gdLst/>
              <a:ahLst/>
              <a:cxnLst/>
              <a:rect r="r" b="b" t="t" l="l"/>
              <a:pathLst>
                <a:path h="2709333" w="4792100">
                  <a:moveTo>
                    <a:pt x="0" y="0"/>
                  </a:moveTo>
                  <a:lnTo>
                    <a:pt x="4792100" y="0"/>
                  </a:lnTo>
                  <a:lnTo>
                    <a:pt x="47921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9336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792100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93648" y="821301"/>
            <a:ext cx="16700705" cy="8644398"/>
            <a:chOff x="0" y="0"/>
            <a:chExt cx="4398540" cy="227671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398540" cy="2276714"/>
            </a:xfrm>
            <a:custGeom>
              <a:avLst/>
              <a:gdLst/>
              <a:ahLst/>
              <a:cxnLst/>
              <a:rect r="r" b="b" t="t" l="l"/>
              <a:pathLst>
                <a:path h="2276714" w="4398540">
                  <a:moveTo>
                    <a:pt x="0" y="0"/>
                  </a:moveTo>
                  <a:lnTo>
                    <a:pt x="4398540" y="0"/>
                  </a:lnTo>
                  <a:lnTo>
                    <a:pt x="4398540" y="2276714"/>
                  </a:lnTo>
                  <a:lnTo>
                    <a:pt x="0" y="22767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4398540" cy="23243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618635" y="8354845"/>
            <a:ext cx="1932155" cy="1932155"/>
          </a:xfrm>
          <a:custGeom>
            <a:avLst/>
            <a:gdLst/>
            <a:ahLst/>
            <a:cxnLst/>
            <a:rect r="r" b="b" t="t" l="l"/>
            <a:pathLst>
              <a:path h="1932155" w="1932155">
                <a:moveTo>
                  <a:pt x="0" y="0"/>
                </a:moveTo>
                <a:lnTo>
                  <a:pt x="1932156" y="0"/>
                </a:lnTo>
                <a:lnTo>
                  <a:pt x="1932156" y="1932155"/>
                </a:lnTo>
                <a:lnTo>
                  <a:pt x="0" y="19321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710091" y="4286250"/>
            <a:ext cx="2867819" cy="154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rtl="true">
              <a:lnSpc>
                <a:spcPts val="12599"/>
              </a:lnSpc>
              <a:spcBef>
                <a:spcPct val="0"/>
              </a:spcBef>
            </a:pPr>
            <a:r>
              <a:rPr lang="he-IL" b="true" sz="9000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  <a:rtl val="true"/>
              </a:rPr>
              <a:t>תודה!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DAG84-5Lzow</dc:identifier>
  <dcterms:modified xsi:type="dcterms:W3CDTF">2011-08-01T06:04:30Z</dcterms:modified>
  <cp:revision>1</cp:revision>
  <dc:title>סיכום תקשורת  דצמבר 2025</dc:title>
</cp:coreProperties>
</file>